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07DFE8-0779-26BD-3A41-F036EBE5BEA3}" v="1623" dt="2021-03-23T15:47:01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Smith" userId="S::hayleysmith@teammanagement.net::82f42263-8d6e-4508-8862-24f9d166b5b4" providerId="AD" clId="Web-{6307DFE8-0779-26BD-3A41-F036EBE5BEA3}"/>
    <pc:docChg chg="addSld modSld addMainMaster delMainMaster">
      <pc:chgData name="Hayley Smith" userId="S::hayleysmith@teammanagement.net::82f42263-8d6e-4508-8862-24f9d166b5b4" providerId="AD" clId="Web-{6307DFE8-0779-26BD-3A41-F036EBE5BEA3}" dt="2021-03-23T15:47:08.266" v="801"/>
      <pc:docMkLst>
        <pc:docMk/>
      </pc:docMkLst>
      <pc:sldChg chg="addSp modSp mod setBg modClrScheme chgLayout">
        <pc:chgData name="Hayley Smith" userId="S::hayleysmith@teammanagement.net::82f42263-8d6e-4508-8862-24f9d166b5b4" providerId="AD" clId="Web-{6307DFE8-0779-26BD-3A41-F036EBE5BEA3}" dt="2021-03-23T15:27:51.864" v="10"/>
        <pc:sldMkLst>
          <pc:docMk/>
          <pc:sldMk cId="109857222" sldId="256"/>
        </pc:sldMkLst>
        <pc:spChg chg="mod">
          <ac:chgData name="Hayley Smith" userId="S::hayleysmith@teammanagement.net::82f42263-8d6e-4508-8862-24f9d166b5b4" providerId="AD" clId="Web-{6307DFE8-0779-26BD-3A41-F036EBE5BEA3}" dt="2021-03-23T15:27:51.864" v="1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Hayley Smith" userId="S::hayleysmith@teammanagement.net::82f42263-8d6e-4508-8862-24f9d166b5b4" providerId="AD" clId="Web-{6307DFE8-0779-26BD-3A41-F036EBE5BEA3}" dt="2021-03-23T15:27:51.864" v="1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27:51.864" v="10"/>
          <ac:spMkLst>
            <pc:docMk/>
            <pc:sldMk cId="109857222" sldId="256"/>
            <ac:spMk id="9" creationId="{33E93247-6229-44AB-A550-739E971E690B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27:51.864" v="10"/>
          <ac:spMkLst>
            <pc:docMk/>
            <pc:sldMk cId="109857222" sldId="256"/>
            <ac:spMk id="11" creationId="{6BB6B482-ACCA-4938-8AEA-49D525C17221}"/>
          </ac:spMkLst>
        </pc:spChg>
        <pc:picChg chg="add">
          <ac:chgData name="Hayley Smith" userId="S::hayleysmith@teammanagement.net::82f42263-8d6e-4508-8862-24f9d166b5b4" providerId="AD" clId="Web-{6307DFE8-0779-26BD-3A41-F036EBE5BEA3}" dt="2021-03-23T15:27:51.864" v="10"/>
          <ac:picMkLst>
            <pc:docMk/>
            <pc:sldMk cId="109857222" sldId="256"/>
            <ac:picMk id="4" creationId="{E35F75AF-940D-4194-960C-A23F1DB70C75}"/>
          </ac:picMkLst>
        </pc:picChg>
        <pc:cxnChg chg="add">
          <ac:chgData name="Hayley Smith" userId="S::hayleysmith@teammanagement.net::82f42263-8d6e-4508-8862-24f9d166b5b4" providerId="AD" clId="Web-{6307DFE8-0779-26BD-3A41-F036EBE5BEA3}" dt="2021-03-23T15:27:51.864" v="10"/>
          <ac:cxnSpMkLst>
            <pc:docMk/>
            <pc:sldMk cId="109857222" sldId="256"/>
            <ac:cxnSpMk id="13" creationId="{EE2E603F-4A95-4FE8-BB06-211DFD75DBEF}"/>
          </ac:cxnSpMkLst>
        </pc:cxnChg>
      </pc:sldChg>
      <pc:sldChg chg="addSp delSp modSp new">
        <pc:chgData name="Hayley Smith" userId="S::hayleysmith@teammanagement.net::82f42263-8d6e-4508-8862-24f9d166b5b4" providerId="AD" clId="Web-{6307DFE8-0779-26BD-3A41-F036EBE5BEA3}" dt="2021-03-23T15:28:41.504" v="25"/>
        <pc:sldMkLst>
          <pc:docMk/>
          <pc:sldMk cId="175013427" sldId="257"/>
        </pc:sldMkLst>
        <pc:spChg chg="mod">
          <ac:chgData name="Hayley Smith" userId="S::hayleysmith@teammanagement.net::82f42263-8d6e-4508-8862-24f9d166b5b4" providerId="AD" clId="Web-{6307DFE8-0779-26BD-3A41-F036EBE5BEA3}" dt="2021-03-23T15:28:06.973" v="13" actId="20577"/>
          <ac:spMkLst>
            <pc:docMk/>
            <pc:sldMk cId="175013427" sldId="257"/>
            <ac:spMk id="2" creationId="{C958D1E9-E0F6-4AA8-B342-1E2F94ECCC9D}"/>
          </ac:spMkLst>
        </pc:spChg>
        <pc:spChg chg="del mod">
          <ac:chgData name="Hayley Smith" userId="S::hayleysmith@teammanagement.net::82f42263-8d6e-4508-8862-24f9d166b5b4" providerId="AD" clId="Web-{6307DFE8-0779-26BD-3A41-F036EBE5BEA3}" dt="2021-03-23T15:28:41.504" v="25"/>
          <ac:spMkLst>
            <pc:docMk/>
            <pc:sldMk cId="175013427" sldId="257"/>
            <ac:spMk id="3" creationId="{54EE1EEA-DC56-4DE6-9DB8-74585A07A6D7}"/>
          </ac:spMkLst>
        </pc:spChg>
        <pc:graphicFrameChg chg="add">
          <ac:chgData name="Hayley Smith" userId="S::hayleysmith@teammanagement.net::82f42263-8d6e-4508-8862-24f9d166b5b4" providerId="AD" clId="Web-{6307DFE8-0779-26BD-3A41-F036EBE5BEA3}" dt="2021-03-23T15:28:41.504" v="25"/>
          <ac:graphicFrameMkLst>
            <pc:docMk/>
            <pc:sldMk cId="175013427" sldId="257"/>
            <ac:graphicFrameMk id="5" creationId="{929D5213-531C-4A3E-9BDC-C3B82975858B}"/>
          </ac:graphicFrameMkLst>
        </pc:graphicFrameChg>
      </pc:sldChg>
      <pc:sldChg chg="addSp modSp new mod setBg">
        <pc:chgData name="Hayley Smith" userId="S::hayleysmith@teammanagement.net::82f42263-8d6e-4508-8862-24f9d166b5b4" providerId="AD" clId="Web-{6307DFE8-0779-26BD-3A41-F036EBE5BEA3}" dt="2021-03-23T15:32:39.659" v="162" actId="1076"/>
        <pc:sldMkLst>
          <pc:docMk/>
          <pc:sldMk cId="1703404063" sldId="258"/>
        </pc:sldMkLst>
        <pc:spChg chg="mod">
          <ac:chgData name="Hayley Smith" userId="S::hayleysmith@teammanagement.net::82f42263-8d6e-4508-8862-24f9d166b5b4" providerId="AD" clId="Web-{6307DFE8-0779-26BD-3A41-F036EBE5BEA3}" dt="2021-03-23T15:30:28.519" v="139"/>
          <ac:spMkLst>
            <pc:docMk/>
            <pc:sldMk cId="1703404063" sldId="258"/>
            <ac:spMk id="2" creationId="{DCDFA72B-D875-40A0-8C32-7A2FDC6FF01F}"/>
          </ac:spMkLst>
        </pc:spChg>
        <pc:spChg chg="mod">
          <ac:chgData name="Hayley Smith" userId="S::hayleysmith@teammanagement.net::82f42263-8d6e-4508-8862-24f9d166b5b4" providerId="AD" clId="Web-{6307DFE8-0779-26BD-3A41-F036EBE5BEA3}" dt="2021-03-23T15:30:28.519" v="139"/>
          <ac:spMkLst>
            <pc:docMk/>
            <pc:sldMk cId="1703404063" sldId="258"/>
            <ac:spMk id="3" creationId="{456C03E5-BA7A-49E1-A649-F4DD94CD9A77}"/>
          </ac:spMkLst>
        </pc:spChg>
        <pc:spChg chg="add mod">
          <ac:chgData name="Hayley Smith" userId="S::hayleysmith@teammanagement.net::82f42263-8d6e-4508-8862-24f9d166b5b4" providerId="AD" clId="Web-{6307DFE8-0779-26BD-3A41-F036EBE5BEA3}" dt="2021-03-23T15:32:38.284" v="161" actId="1076"/>
          <ac:spMkLst>
            <pc:docMk/>
            <pc:sldMk cId="1703404063" sldId="258"/>
            <ac:spMk id="4" creationId="{AA6A12D3-0370-48C6-9039-447F2EC03409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30:28.519" v="139"/>
          <ac:spMkLst>
            <pc:docMk/>
            <pc:sldMk cId="1703404063" sldId="258"/>
            <ac:spMk id="9" creationId="{660EB578-C970-4186-B93C-45851BBC6E34}"/>
          </ac:spMkLst>
        </pc:spChg>
        <pc:picChg chg="add mod">
          <ac:chgData name="Hayley Smith" userId="S::hayleysmith@teammanagement.net::82f42263-8d6e-4508-8862-24f9d166b5b4" providerId="AD" clId="Web-{6307DFE8-0779-26BD-3A41-F036EBE5BEA3}" dt="2021-03-23T15:31:16.519" v="146" actId="1076"/>
          <ac:picMkLst>
            <pc:docMk/>
            <pc:sldMk cId="1703404063" sldId="258"/>
            <ac:picMk id="5" creationId="{A04BFE64-AE2B-4EE3-B3E3-53296239EB31}"/>
          </ac:picMkLst>
        </pc:picChg>
        <pc:picChg chg="add mod">
          <ac:chgData name="Hayley Smith" userId="S::hayleysmith@teammanagement.net::82f42263-8d6e-4508-8862-24f9d166b5b4" providerId="AD" clId="Web-{6307DFE8-0779-26BD-3A41-F036EBE5BEA3}" dt="2021-03-23T15:32:39.659" v="162" actId="1076"/>
          <ac:picMkLst>
            <pc:docMk/>
            <pc:sldMk cId="1703404063" sldId="258"/>
            <ac:picMk id="6" creationId="{5A598035-4D7E-4066-A758-65E6B017D689}"/>
          </ac:picMkLst>
        </pc:picChg>
        <pc:cxnChg chg="add">
          <ac:chgData name="Hayley Smith" userId="S::hayleysmith@teammanagement.net::82f42263-8d6e-4508-8862-24f9d166b5b4" providerId="AD" clId="Web-{6307DFE8-0779-26BD-3A41-F036EBE5BEA3}" dt="2021-03-23T15:30:28.519" v="139"/>
          <ac:cxnSpMkLst>
            <pc:docMk/>
            <pc:sldMk cId="1703404063" sldId="258"/>
            <ac:cxnSpMk id="11" creationId="{CDF57B02-07BB-407B-BB36-06D9C64A673E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30:28.519" v="139"/>
          <ac:cxnSpMkLst>
            <pc:docMk/>
            <pc:sldMk cId="1703404063" sldId="258"/>
            <ac:cxnSpMk id="13" creationId="{C6855964-C920-48EB-8804-74291211C8A9}"/>
          </ac:cxnSpMkLst>
        </pc:cxnChg>
      </pc:sldChg>
      <pc:sldChg chg="addSp delSp modSp new">
        <pc:chgData name="Hayley Smith" userId="S::hayleysmith@teammanagement.net::82f42263-8d6e-4508-8862-24f9d166b5b4" providerId="AD" clId="Web-{6307DFE8-0779-26BD-3A41-F036EBE5BEA3}" dt="2021-03-23T15:34:37.518" v="251" actId="20577"/>
        <pc:sldMkLst>
          <pc:docMk/>
          <pc:sldMk cId="3596386478" sldId="259"/>
        </pc:sldMkLst>
        <pc:spChg chg="mod">
          <ac:chgData name="Hayley Smith" userId="S::hayleysmith@teammanagement.net::82f42263-8d6e-4508-8862-24f9d166b5b4" providerId="AD" clId="Web-{6307DFE8-0779-26BD-3A41-F036EBE5BEA3}" dt="2021-03-23T15:31:55.472" v="156" actId="20577"/>
          <ac:spMkLst>
            <pc:docMk/>
            <pc:sldMk cId="3596386478" sldId="259"/>
            <ac:spMk id="2" creationId="{455DEC83-8082-4E20-9E19-7812A2461916}"/>
          </ac:spMkLst>
        </pc:spChg>
        <pc:spChg chg="del">
          <ac:chgData name="Hayley Smith" userId="S::hayleysmith@teammanagement.net::82f42263-8d6e-4508-8862-24f9d166b5b4" providerId="AD" clId="Web-{6307DFE8-0779-26BD-3A41-F036EBE5BEA3}" dt="2021-03-23T15:33:25.550" v="163"/>
          <ac:spMkLst>
            <pc:docMk/>
            <pc:sldMk cId="3596386478" sldId="259"/>
            <ac:spMk id="3" creationId="{EAB22DC9-599D-4E00-B714-31A9B3F8ECC7}"/>
          </ac:spMkLst>
        </pc:spChg>
        <pc:spChg chg="mod">
          <ac:chgData name="Hayley Smith" userId="S::hayleysmith@teammanagement.net::82f42263-8d6e-4508-8862-24f9d166b5b4" providerId="AD" clId="Web-{6307DFE8-0779-26BD-3A41-F036EBE5BEA3}" dt="2021-03-23T15:34:37.518" v="251" actId="20577"/>
          <ac:spMkLst>
            <pc:docMk/>
            <pc:sldMk cId="3596386478" sldId="259"/>
            <ac:spMk id="4" creationId="{E53B4F17-0C2B-4F74-ABC0-1E22219A197C}"/>
          </ac:spMkLst>
        </pc:spChg>
        <pc:picChg chg="add mod ord">
          <ac:chgData name="Hayley Smith" userId="S::hayleysmith@teammanagement.net::82f42263-8d6e-4508-8862-24f9d166b5b4" providerId="AD" clId="Web-{6307DFE8-0779-26BD-3A41-F036EBE5BEA3}" dt="2021-03-23T15:33:25.550" v="163"/>
          <ac:picMkLst>
            <pc:docMk/>
            <pc:sldMk cId="3596386478" sldId="259"/>
            <ac:picMk id="5" creationId="{019A43DD-2B07-4EA2-9152-2EA670F25E17}"/>
          </ac:picMkLst>
        </pc:picChg>
      </pc:sldChg>
      <pc:sldChg chg="addSp delSp modSp new mod setBg">
        <pc:chgData name="Hayley Smith" userId="S::hayleysmith@teammanagement.net::82f42263-8d6e-4508-8862-24f9d166b5b4" providerId="AD" clId="Web-{6307DFE8-0779-26BD-3A41-F036EBE5BEA3}" dt="2021-03-23T15:36:10.815" v="318"/>
        <pc:sldMkLst>
          <pc:docMk/>
          <pc:sldMk cId="1385925501" sldId="260"/>
        </pc:sldMkLst>
        <pc:spChg chg="mod">
          <ac:chgData name="Hayley Smith" userId="S::hayleysmith@teammanagement.net::82f42263-8d6e-4508-8862-24f9d166b5b4" providerId="AD" clId="Web-{6307DFE8-0779-26BD-3A41-F036EBE5BEA3}" dt="2021-03-23T15:36:10.815" v="318"/>
          <ac:spMkLst>
            <pc:docMk/>
            <pc:sldMk cId="1385925501" sldId="260"/>
            <ac:spMk id="2" creationId="{4EA0E10E-BA51-4B1E-A596-3F2612D2B7B0}"/>
          </ac:spMkLst>
        </pc:spChg>
        <pc:spChg chg="del mod">
          <ac:chgData name="Hayley Smith" userId="S::hayleysmith@teammanagement.net::82f42263-8d6e-4508-8862-24f9d166b5b4" providerId="AD" clId="Web-{6307DFE8-0779-26BD-3A41-F036EBE5BEA3}" dt="2021-03-23T15:36:10.815" v="318"/>
          <ac:spMkLst>
            <pc:docMk/>
            <pc:sldMk cId="1385925501" sldId="260"/>
            <ac:spMk id="3" creationId="{94F4BF51-6202-4D88-B213-1F9354C0179F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36:10.815" v="318"/>
          <ac:spMkLst>
            <pc:docMk/>
            <pc:sldMk cId="1385925501" sldId="260"/>
            <ac:spMk id="9" creationId="{F68B2C62-7648-4430-90D5-AE0F252AF113}"/>
          </ac:spMkLst>
        </pc:spChg>
        <pc:graphicFrameChg chg="add">
          <ac:chgData name="Hayley Smith" userId="S::hayleysmith@teammanagement.net::82f42263-8d6e-4508-8862-24f9d166b5b4" providerId="AD" clId="Web-{6307DFE8-0779-26BD-3A41-F036EBE5BEA3}" dt="2021-03-23T15:36:10.815" v="318"/>
          <ac:graphicFrameMkLst>
            <pc:docMk/>
            <pc:sldMk cId="1385925501" sldId="260"/>
            <ac:graphicFrameMk id="5" creationId="{F0A0736D-563A-43CD-9975-DBE62588F4A6}"/>
          </ac:graphicFrameMkLst>
        </pc:graphicFrameChg>
        <pc:cxnChg chg="add">
          <ac:chgData name="Hayley Smith" userId="S::hayleysmith@teammanagement.net::82f42263-8d6e-4508-8862-24f9d166b5b4" providerId="AD" clId="Web-{6307DFE8-0779-26BD-3A41-F036EBE5BEA3}" dt="2021-03-23T15:36:10.815" v="318"/>
          <ac:cxnSpMkLst>
            <pc:docMk/>
            <pc:sldMk cId="1385925501" sldId="260"/>
            <ac:cxnSpMk id="11" creationId="{AAD0195E-7F27-4D06-9427-0C121D721A14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36:10.815" v="318"/>
          <ac:cxnSpMkLst>
            <pc:docMk/>
            <pc:sldMk cId="1385925501" sldId="260"/>
            <ac:cxnSpMk id="13" creationId="{9D74C2FC-3228-4FC1-B97B-87AD35508D91}"/>
          </ac:cxnSpMkLst>
        </pc:cxnChg>
      </pc:sldChg>
      <pc:sldChg chg="addSp modSp new mod setBg addAnim">
        <pc:chgData name="Hayley Smith" userId="S::hayleysmith@teammanagement.net::82f42263-8d6e-4508-8862-24f9d166b5b4" providerId="AD" clId="Web-{6307DFE8-0779-26BD-3A41-F036EBE5BEA3}" dt="2021-03-23T15:38:36.893" v="342" actId="20577"/>
        <pc:sldMkLst>
          <pc:docMk/>
          <pc:sldMk cId="2758545733" sldId="261"/>
        </pc:sldMkLst>
        <pc:spChg chg="mod">
          <ac:chgData name="Hayley Smith" userId="S::hayleysmith@teammanagement.net::82f42263-8d6e-4508-8862-24f9d166b5b4" providerId="AD" clId="Web-{6307DFE8-0779-26BD-3A41-F036EBE5BEA3}" dt="2021-03-23T15:38:36.893" v="342" actId="20577"/>
          <ac:spMkLst>
            <pc:docMk/>
            <pc:sldMk cId="2758545733" sldId="261"/>
            <ac:spMk id="2" creationId="{F3225554-1207-4AE5-820E-497A92106C55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36:41.612" v="329"/>
          <ac:spMkLst>
            <pc:docMk/>
            <pc:sldMk cId="2758545733" sldId="261"/>
            <ac:spMk id="12" creationId="{33E93247-6229-44AB-A550-739E971E690B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36:41.612" v="329"/>
          <ac:spMkLst>
            <pc:docMk/>
            <pc:sldMk cId="2758545733" sldId="261"/>
            <ac:spMk id="14" creationId="{6BB6B482-ACCA-4938-8AEA-49D525C17221}"/>
          </ac:spMkLst>
        </pc:spChg>
        <pc:picChg chg="add mod">
          <ac:chgData name="Hayley Smith" userId="S::hayleysmith@teammanagement.net::82f42263-8d6e-4508-8862-24f9d166b5b4" providerId="AD" clId="Web-{6307DFE8-0779-26BD-3A41-F036EBE5BEA3}" dt="2021-03-23T15:37:29.815" v="336" actId="1076"/>
          <ac:picMkLst>
            <pc:docMk/>
            <pc:sldMk cId="2758545733" sldId="261"/>
            <ac:picMk id="3" creationId="{EA612AED-9AA7-4928-B927-751B0B5BA55B}"/>
          </ac:picMkLst>
        </pc:picChg>
        <pc:picChg chg="add">
          <ac:chgData name="Hayley Smith" userId="S::hayleysmith@teammanagement.net::82f42263-8d6e-4508-8862-24f9d166b5b4" providerId="AD" clId="Web-{6307DFE8-0779-26BD-3A41-F036EBE5BEA3}" dt="2021-03-23T15:36:41.612" v="329"/>
          <ac:picMkLst>
            <pc:docMk/>
            <pc:sldMk cId="2758545733" sldId="261"/>
            <ac:picMk id="4" creationId="{7412A7E5-02AA-450E-8447-C7A787582332}"/>
          </ac:picMkLst>
        </pc:picChg>
        <pc:cxnChg chg="add">
          <ac:chgData name="Hayley Smith" userId="S::hayleysmith@teammanagement.net::82f42263-8d6e-4508-8862-24f9d166b5b4" providerId="AD" clId="Web-{6307DFE8-0779-26BD-3A41-F036EBE5BEA3}" dt="2021-03-23T15:36:41.612" v="329"/>
          <ac:cxnSpMkLst>
            <pc:docMk/>
            <pc:sldMk cId="2758545733" sldId="261"/>
            <ac:cxnSpMk id="8" creationId="{F64F9B95-9045-48D2-B9F3-2927E98F54AA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36:41.612" v="329"/>
          <ac:cxnSpMkLst>
            <pc:docMk/>
            <pc:sldMk cId="2758545733" sldId="261"/>
            <ac:cxnSpMk id="10" creationId="{085AA86F-6A4D-4BCB-A045-D992CDC2959B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36:41.612" v="329"/>
          <ac:cxnSpMkLst>
            <pc:docMk/>
            <pc:sldMk cId="2758545733" sldId="261"/>
            <ac:cxnSpMk id="16" creationId="{EE2E603F-4A95-4FE8-BB06-211DFD75DBEF}"/>
          </ac:cxnSpMkLst>
        </pc:cxnChg>
      </pc:sldChg>
      <pc:sldChg chg="addSp delSp modSp new mod setBg">
        <pc:chgData name="Hayley Smith" userId="S::hayleysmith@teammanagement.net::82f42263-8d6e-4508-8862-24f9d166b5b4" providerId="AD" clId="Web-{6307DFE8-0779-26BD-3A41-F036EBE5BEA3}" dt="2021-03-23T15:39:42.783" v="354" actId="20577"/>
        <pc:sldMkLst>
          <pc:docMk/>
          <pc:sldMk cId="915497102" sldId="262"/>
        </pc:sldMkLst>
        <pc:spChg chg="mod">
          <ac:chgData name="Hayley Smith" userId="S::hayleysmith@teammanagement.net::82f42263-8d6e-4508-8862-24f9d166b5b4" providerId="AD" clId="Web-{6307DFE8-0779-26BD-3A41-F036EBE5BEA3}" dt="2021-03-23T15:39:24.252" v="351"/>
          <ac:spMkLst>
            <pc:docMk/>
            <pc:sldMk cId="915497102" sldId="262"/>
            <ac:spMk id="2" creationId="{A4E5F729-9459-431C-BB4B-F1E9DCB77CF1}"/>
          </ac:spMkLst>
        </pc:spChg>
        <pc:spChg chg="del">
          <ac:chgData name="Hayley Smith" userId="S::hayleysmith@teammanagement.net::82f42263-8d6e-4508-8862-24f9d166b5b4" providerId="AD" clId="Web-{6307DFE8-0779-26BD-3A41-F036EBE5BEA3}" dt="2021-03-23T15:39:24.252" v="351"/>
          <ac:spMkLst>
            <pc:docMk/>
            <pc:sldMk cId="915497102" sldId="262"/>
            <ac:spMk id="3" creationId="{8A15BC30-E166-47B0-8407-3D5E83C7293A}"/>
          </ac:spMkLst>
        </pc:spChg>
        <pc:spChg chg="add mod">
          <ac:chgData name="Hayley Smith" userId="S::hayleysmith@teammanagement.net::82f42263-8d6e-4508-8862-24f9d166b5b4" providerId="AD" clId="Web-{6307DFE8-0779-26BD-3A41-F036EBE5BEA3}" dt="2021-03-23T15:39:42.783" v="354" actId="20577"/>
          <ac:spMkLst>
            <pc:docMk/>
            <pc:sldMk cId="915497102" sldId="262"/>
            <ac:spMk id="4" creationId="{C70E24C1-D780-4446-B3CB-508A859BF71C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39:24.252" v="351"/>
          <ac:spMkLst>
            <pc:docMk/>
            <pc:sldMk cId="915497102" sldId="262"/>
            <ac:spMk id="13" creationId="{33E93247-6229-44AB-A550-739E971E690B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39:24.252" v="351"/>
          <ac:spMkLst>
            <pc:docMk/>
            <pc:sldMk cId="915497102" sldId="262"/>
            <ac:spMk id="15" creationId="{6BB6B482-ACCA-4938-8AEA-49D525C17221}"/>
          </ac:spMkLst>
        </pc:spChg>
        <pc:picChg chg="add">
          <ac:chgData name="Hayley Smith" userId="S::hayleysmith@teammanagement.net::82f42263-8d6e-4508-8862-24f9d166b5b4" providerId="AD" clId="Web-{6307DFE8-0779-26BD-3A41-F036EBE5BEA3}" dt="2021-03-23T15:39:24.252" v="351"/>
          <ac:picMkLst>
            <pc:docMk/>
            <pc:sldMk cId="915497102" sldId="262"/>
            <ac:picMk id="5" creationId="{32946FC7-8BD2-4579-9292-4D812AED9084}"/>
          </ac:picMkLst>
        </pc:picChg>
        <pc:cxnChg chg="add">
          <ac:chgData name="Hayley Smith" userId="S::hayleysmith@teammanagement.net::82f42263-8d6e-4508-8862-24f9d166b5b4" providerId="AD" clId="Web-{6307DFE8-0779-26BD-3A41-F036EBE5BEA3}" dt="2021-03-23T15:39:24.252" v="351"/>
          <ac:cxnSpMkLst>
            <pc:docMk/>
            <pc:sldMk cId="915497102" sldId="262"/>
            <ac:cxnSpMk id="9" creationId="{F64F9B95-9045-48D2-B9F3-2927E98F54AA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39:24.252" v="351"/>
          <ac:cxnSpMkLst>
            <pc:docMk/>
            <pc:sldMk cId="915497102" sldId="262"/>
            <ac:cxnSpMk id="11" creationId="{085AA86F-6A4D-4BCB-A045-D992CDC2959B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39:24.252" v="351"/>
          <ac:cxnSpMkLst>
            <pc:docMk/>
            <pc:sldMk cId="915497102" sldId="262"/>
            <ac:cxnSpMk id="17" creationId="{EE2E603F-4A95-4FE8-BB06-211DFD75DBEF}"/>
          </ac:cxnSpMkLst>
        </pc:cxnChg>
      </pc:sldChg>
      <pc:sldChg chg="addSp delSp modSp new mod setBg">
        <pc:chgData name="Hayley Smith" userId="S::hayleysmith@teammanagement.net::82f42263-8d6e-4508-8862-24f9d166b5b4" providerId="AD" clId="Web-{6307DFE8-0779-26BD-3A41-F036EBE5BEA3}" dt="2021-03-23T15:40:55.752" v="432"/>
        <pc:sldMkLst>
          <pc:docMk/>
          <pc:sldMk cId="1910228376" sldId="263"/>
        </pc:sldMkLst>
        <pc:spChg chg="mod">
          <ac:chgData name="Hayley Smith" userId="S::hayleysmith@teammanagement.net::82f42263-8d6e-4508-8862-24f9d166b5b4" providerId="AD" clId="Web-{6307DFE8-0779-26BD-3A41-F036EBE5BEA3}" dt="2021-03-23T15:40:55.752" v="432"/>
          <ac:spMkLst>
            <pc:docMk/>
            <pc:sldMk cId="1910228376" sldId="263"/>
            <ac:spMk id="2" creationId="{4DB53243-6D18-4896-9995-76C30D34BB2C}"/>
          </ac:spMkLst>
        </pc:spChg>
        <pc:spChg chg="del mod">
          <ac:chgData name="Hayley Smith" userId="S::hayleysmith@teammanagement.net::82f42263-8d6e-4508-8862-24f9d166b5b4" providerId="AD" clId="Web-{6307DFE8-0779-26BD-3A41-F036EBE5BEA3}" dt="2021-03-23T15:40:55.752" v="432"/>
          <ac:spMkLst>
            <pc:docMk/>
            <pc:sldMk cId="1910228376" sldId="263"/>
            <ac:spMk id="3" creationId="{3EFC93B3-D5D9-4D85-8CC0-E6A3761EFD1E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40:55.752" v="432"/>
          <ac:spMkLst>
            <pc:docMk/>
            <pc:sldMk cId="1910228376" sldId="263"/>
            <ac:spMk id="9" creationId="{F68B2C62-7648-4430-90D5-AE0F252AF113}"/>
          </ac:spMkLst>
        </pc:spChg>
        <pc:graphicFrameChg chg="add">
          <ac:chgData name="Hayley Smith" userId="S::hayleysmith@teammanagement.net::82f42263-8d6e-4508-8862-24f9d166b5b4" providerId="AD" clId="Web-{6307DFE8-0779-26BD-3A41-F036EBE5BEA3}" dt="2021-03-23T15:40:55.752" v="432"/>
          <ac:graphicFrameMkLst>
            <pc:docMk/>
            <pc:sldMk cId="1910228376" sldId="263"/>
            <ac:graphicFrameMk id="5" creationId="{B0854009-BA24-46EE-BA38-BA3DB96CB17E}"/>
          </ac:graphicFrameMkLst>
        </pc:graphicFrameChg>
        <pc:cxnChg chg="add">
          <ac:chgData name="Hayley Smith" userId="S::hayleysmith@teammanagement.net::82f42263-8d6e-4508-8862-24f9d166b5b4" providerId="AD" clId="Web-{6307DFE8-0779-26BD-3A41-F036EBE5BEA3}" dt="2021-03-23T15:40:55.752" v="432"/>
          <ac:cxnSpMkLst>
            <pc:docMk/>
            <pc:sldMk cId="1910228376" sldId="263"/>
            <ac:cxnSpMk id="11" creationId="{AAD0195E-7F27-4D06-9427-0C121D721A14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40:55.752" v="432"/>
          <ac:cxnSpMkLst>
            <pc:docMk/>
            <pc:sldMk cId="1910228376" sldId="263"/>
            <ac:cxnSpMk id="13" creationId="{9D74C2FC-3228-4FC1-B97B-87AD35508D91}"/>
          </ac:cxnSpMkLst>
        </pc:cxnChg>
      </pc:sldChg>
      <pc:sldChg chg="addSp delSp modSp new mod setBg">
        <pc:chgData name="Hayley Smith" userId="S::hayleysmith@teammanagement.net::82f42263-8d6e-4508-8862-24f9d166b5b4" providerId="AD" clId="Web-{6307DFE8-0779-26BD-3A41-F036EBE5BEA3}" dt="2021-03-23T15:43:04.426" v="525" actId="1076"/>
        <pc:sldMkLst>
          <pc:docMk/>
          <pc:sldMk cId="1833535528" sldId="264"/>
        </pc:sldMkLst>
        <pc:spChg chg="mod">
          <ac:chgData name="Hayley Smith" userId="S::hayleysmith@teammanagement.net::82f42263-8d6e-4508-8862-24f9d166b5b4" providerId="AD" clId="Web-{6307DFE8-0779-26BD-3A41-F036EBE5BEA3}" dt="2021-03-23T15:42:25.408" v="521"/>
          <ac:spMkLst>
            <pc:docMk/>
            <pc:sldMk cId="1833535528" sldId="264"/>
            <ac:spMk id="2" creationId="{0BD8270A-2F77-406E-9EA2-4E5B0AFE766F}"/>
          </ac:spMkLst>
        </pc:spChg>
        <pc:spChg chg="del mod">
          <ac:chgData name="Hayley Smith" userId="S::hayleysmith@teammanagement.net::82f42263-8d6e-4508-8862-24f9d166b5b4" providerId="AD" clId="Web-{6307DFE8-0779-26BD-3A41-F036EBE5BEA3}" dt="2021-03-23T15:42:25.408" v="521"/>
          <ac:spMkLst>
            <pc:docMk/>
            <pc:sldMk cId="1833535528" sldId="264"/>
            <ac:spMk id="3" creationId="{BD7F8C47-CD31-4E99-A28E-BF3D50E14164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42:25.408" v="521"/>
          <ac:spMkLst>
            <pc:docMk/>
            <pc:sldMk cId="1833535528" sldId="264"/>
            <ac:spMk id="9" creationId="{F68B2C62-7648-4430-90D5-AE0F252AF113}"/>
          </ac:spMkLst>
        </pc:spChg>
        <pc:graphicFrameChg chg="add">
          <ac:chgData name="Hayley Smith" userId="S::hayleysmith@teammanagement.net::82f42263-8d6e-4508-8862-24f9d166b5b4" providerId="AD" clId="Web-{6307DFE8-0779-26BD-3A41-F036EBE5BEA3}" dt="2021-03-23T15:42:25.408" v="521"/>
          <ac:graphicFrameMkLst>
            <pc:docMk/>
            <pc:sldMk cId="1833535528" sldId="264"/>
            <ac:graphicFrameMk id="5" creationId="{3BB11FBB-3D95-4247-8758-F88C64995E4F}"/>
          </ac:graphicFrameMkLst>
        </pc:graphicFrameChg>
        <pc:picChg chg="add mod">
          <ac:chgData name="Hayley Smith" userId="S::hayleysmith@teammanagement.net::82f42263-8d6e-4508-8862-24f9d166b5b4" providerId="AD" clId="Web-{6307DFE8-0779-26BD-3A41-F036EBE5BEA3}" dt="2021-03-23T15:43:04.426" v="525" actId="1076"/>
          <ac:picMkLst>
            <pc:docMk/>
            <pc:sldMk cId="1833535528" sldId="264"/>
            <ac:picMk id="15" creationId="{739CECC5-0BE4-4E8C-AD18-FB5F9868DA6A}"/>
          </ac:picMkLst>
        </pc:picChg>
        <pc:cxnChg chg="add">
          <ac:chgData name="Hayley Smith" userId="S::hayleysmith@teammanagement.net::82f42263-8d6e-4508-8862-24f9d166b5b4" providerId="AD" clId="Web-{6307DFE8-0779-26BD-3A41-F036EBE5BEA3}" dt="2021-03-23T15:42:25.408" v="521"/>
          <ac:cxnSpMkLst>
            <pc:docMk/>
            <pc:sldMk cId="1833535528" sldId="264"/>
            <ac:cxnSpMk id="11" creationId="{4BFD5B9F-5FB6-467D-83D5-DF82F1907354}"/>
          </ac:cxnSpMkLst>
        </pc:cxnChg>
      </pc:sldChg>
      <pc:sldChg chg="addSp delSp modSp new mod setBg">
        <pc:chgData name="Hayley Smith" userId="S::hayleysmith@teammanagement.net::82f42263-8d6e-4508-8862-24f9d166b5b4" providerId="AD" clId="Web-{6307DFE8-0779-26BD-3A41-F036EBE5BEA3}" dt="2021-03-23T15:44:48.766" v="631" actId="20577"/>
        <pc:sldMkLst>
          <pc:docMk/>
          <pc:sldMk cId="2894700914" sldId="265"/>
        </pc:sldMkLst>
        <pc:spChg chg="mod">
          <ac:chgData name="Hayley Smith" userId="S::hayleysmith@teammanagement.net::82f42263-8d6e-4508-8862-24f9d166b5b4" providerId="AD" clId="Web-{6307DFE8-0779-26BD-3A41-F036EBE5BEA3}" dt="2021-03-23T15:44:48.766" v="631" actId="20577"/>
          <ac:spMkLst>
            <pc:docMk/>
            <pc:sldMk cId="2894700914" sldId="265"/>
            <ac:spMk id="2" creationId="{C875CB36-1A99-4DD9-A2FE-89003218F6F6}"/>
          </ac:spMkLst>
        </pc:spChg>
        <pc:spChg chg="del mod">
          <ac:chgData name="Hayley Smith" userId="S::hayleysmith@teammanagement.net::82f42263-8d6e-4508-8862-24f9d166b5b4" providerId="AD" clId="Web-{6307DFE8-0779-26BD-3A41-F036EBE5BEA3}" dt="2021-03-23T15:44:20.391" v="630"/>
          <ac:spMkLst>
            <pc:docMk/>
            <pc:sldMk cId="2894700914" sldId="265"/>
            <ac:spMk id="3" creationId="{42E29D0C-E7D9-48B9-BA78-F05E3ABD9666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44:20.391" v="630"/>
          <ac:spMkLst>
            <pc:docMk/>
            <pc:sldMk cId="2894700914" sldId="265"/>
            <ac:spMk id="9" creationId="{F68B2C62-7648-4430-90D5-AE0F252AF113}"/>
          </ac:spMkLst>
        </pc:spChg>
        <pc:graphicFrameChg chg="add">
          <ac:chgData name="Hayley Smith" userId="S::hayleysmith@teammanagement.net::82f42263-8d6e-4508-8862-24f9d166b5b4" providerId="AD" clId="Web-{6307DFE8-0779-26BD-3A41-F036EBE5BEA3}" dt="2021-03-23T15:44:20.391" v="630"/>
          <ac:graphicFrameMkLst>
            <pc:docMk/>
            <pc:sldMk cId="2894700914" sldId="265"/>
            <ac:graphicFrameMk id="5" creationId="{4211110C-8314-4A0A-9D45-4861BC86142F}"/>
          </ac:graphicFrameMkLst>
        </pc:graphicFrameChg>
        <pc:cxnChg chg="add">
          <ac:chgData name="Hayley Smith" userId="S::hayleysmith@teammanagement.net::82f42263-8d6e-4508-8862-24f9d166b5b4" providerId="AD" clId="Web-{6307DFE8-0779-26BD-3A41-F036EBE5BEA3}" dt="2021-03-23T15:44:20.391" v="630"/>
          <ac:cxnSpMkLst>
            <pc:docMk/>
            <pc:sldMk cId="2894700914" sldId="265"/>
            <ac:cxnSpMk id="11" creationId="{9BB96FAB-CCBF-4D1E-9D0D-B038ACC29BD0}"/>
          </ac:cxnSpMkLst>
        </pc:cxnChg>
      </pc:sldChg>
      <pc:sldChg chg="modSp new">
        <pc:chgData name="Hayley Smith" userId="S::hayleysmith@teammanagement.net::82f42263-8d6e-4508-8862-24f9d166b5b4" providerId="AD" clId="Web-{6307DFE8-0779-26BD-3A41-F036EBE5BEA3}" dt="2021-03-23T15:46:32.719" v="789" actId="20577"/>
        <pc:sldMkLst>
          <pc:docMk/>
          <pc:sldMk cId="2449504059" sldId="266"/>
        </pc:sldMkLst>
        <pc:spChg chg="mod">
          <ac:chgData name="Hayley Smith" userId="S::hayleysmith@teammanagement.net::82f42263-8d6e-4508-8862-24f9d166b5b4" providerId="AD" clId="Web-{6307DFE8-0779-26BD-3A41-F036EBE5BEA3}" dt="2021-03-23T15:44:59.423" v="634" actId="20577"/>
          <ac:spMkLst>
            <pc:docMk/>
            <pc:sldMk cId="2449504059" sldId="266"/>
            <ac:spMk id="2" creationId="{E6D9E852-F702-4233-ACF6-0681CC4AFFB8}"/>
          </ac:spMkLst>
        </pc:spChg>
        <pc:spChg chg="mod">
          <ac:chgData name="Hayley Smith" userId="S::hayleysmith@teammanagement.net::82f42263-8d6e-4508-8862-24f9d166b5b4" providerId="AD" clId="Web-{6307DFE8-0779-26BD-3A41-F036EBE5BEA3}" dt="2021-03-23T15:46:32.719" v="789" actId="20577"/>
          <ac:spMkLst>
            <pc:docMk/>
            <pc:sldMk cId="2449504059" sldId="266"/>
            <ac:spMk id="3" creationId="{B9C6F349-E795-4832-87D9-27E9FE140DD4}"/>
          </ac:spMkLst>
        </pc:spChg>
      </pc:sldChg>
      <pc:sldChg chg="addSp modSp new mod setBg">
        <pc:chgData name="Hayley Smith" userId="S::hayleysmith@teammanagement.net::82f42263-8d6e-4508-8862-24f9d166b5b4" providerId="AD" clId="Web-{6307DFE8-0779-26BD-3A41-F036EBE5BEA3}" dt="2021-03-23T15:47:08.266" v="801"/>
        <pc:sldMkLst>
          <pc:docMk/>
          <pc:sldMk cId="2662405943" sldId="267"/>
        </pc:sldMkLst>
        <pc:spChg chg="mod">
          <ac:chgData name="Hayley Smith" userId="S::hayleysmith@teammanagement.net::82f42263-8d6e-4508-8862-24f9d166b5b4" providerId="AD" clId="Web-{6307DFE8-0779-26BD-3A41-F036EBE5BEA3}" dt="2021-03-23T15:47:08.266" v="801"/>
          <ac:spMkLst>
            <pc:docMk/>
            <pc:sldMk cId="2662405943" sldId="267"/>
            <ac:spMk id="2" creationId="{12A8341D-195C-462F-B42B-9CD99E8C7BF4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47:08.266" v="801"/>
          <ac:spMkLst>
            <pc:docMk/>
            <pc:sldMk cId="2662405943" sldId="267"/>
            <ac:spMk id="12" creationId="{33E93247-6229-44AB-A550-739E971E690B}"/>
          </ac:spMkLst>
        </pc:spChg>
        <pc:spChg chg="add">
          <ac:chgData name="Hayley Smith" userId="S::hayleysmith@teammanagement.net::82f42263-8d6e-4508-8862-24f9d166b5b4" providerId="AD" clId="Web-{6307DFE8-0779-26BD-3A41-F036EBE5BEA3}" dt="2021-03-23T15:47:08.266" v="801"/>
          <ac:spMkLst>
            <pc:docMk/>
            <pc:sldMk cId="2662405943" sldId="267"/>
            <ac:spMk id="14" creationId="{6BB6B482-ACCA-4938-8AEA-49D525C17221}"/>
          </ac:spMkLst>
        </pc:spChg>
        <pc:picChg chg="add">
          <ac:chgData name="Hayley Smith" userId="S::hayleysmith@teammanagement.net::82f42263-8d6e-4508-8862-24f9d166b5b4" providerId="AD" clId="Web-{6307DFE8-0779-26BD-3A41-F036EBE5BEA3}" dt="2021-03-23T15:47:08.266" v="801"/>
          <ac:picMkLst>
            <pc:docMk/>
            <pc:sldMk cId="2662405943" sldId="267"/>
            <ac:picMk id="4" creationId="{7095C9FB-021A-4471-884E-015A6C4B885B}"/>
          </ac:picMkLst>
        </pc:picChg>
        <pc:cxnChg chg="add">
          <ac:chgData name="Hayley Smith" userId="S::hayleysmith@teammanagement.net::82f42263-8d6e-4508-8862-24f9d166b5b4" providerId="AD" clId="Web-{6307DFE8-0779-26BD-3A41-F036EBE5BEA3}" dt="2021-03-23T15:47:08.266" v="801"/>
          <ac:cxnSpMkLst>
            <pc:docMk/>
            <pc:sldMk cId="2662405943" sldId="267"/>
            <ac:cxnSpMk id="8" creationId="{F64F9B95-9045-48D2-B9F3-2927E98F54AA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47:08.266" v="801"/>
          <ac:cxnSpMkLst>
            <pc:docMk/>
            <pc:sldMk cId="2662405943" sldId="267"/>
            <ac:cxnSpMk id="10" creationId="{085AA86F-6A4D-4BCB-A045-D992CDC2959B}"/>
          </ac:cxnSpMkLst>
        </pc:cxnChg>
        <pc:cxnChg chg="add">
          <ac:chgData name="Hayley Smith" userId="S::hayleysmith@teammanagement.net::82f42263-8d6e-4508-8862-24f9d166b5b4" providerId="AD" clId="Web-{6307DFE8-0779-26BD-3A41-F036EBE5BEA3}" dt="2021-03-23T15:47:08.266" v="801"/>
          <ac:cxnSpMkLst>
            <pc:docMk/>
            <pc:sldMk cId="2662405943" sldId="267"/>
            <ac:cxnSpMk id="16" creationId="{EE2E603F-4A95-4FE8-BB06-211DFD75DBEF}"/>
          </ac:cxnSpMkLst>
        </pc:cxnChg>
      </pc:sldChg>
      <pc:sldMasterChg chg="del delSldLayout">
        <pc:chgData name="Hayley Smith" userId="S::hayleysmith@teammanagement.net::82f42263-8d6e-4508-8862-24f9d166b5b4" providerId="AD" clId="Web-{6307DFE8-0779-26BD-3A41-F036EBE5BEA3}" dt="2021-03-23T15:27:51.864" v="10"/>
        <pc:sldMasterMkLst>
          <pc:docMk/>
          <pc:sldMasterMk cId="2460954070" sldId="2147483660"/>
        </pc:sldMasterMkLst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replId addSldLayout">
        <pc:chgData name="Hayley Smith" userId="S::hayleysmith@teammanagement.net::82f42263-8d6e-4508-8862-24f9d166b5b4" providerId="AD" clId="Web-{6307DFE8-0779-26BD-3A41-F036EBE5BEA3}" dt="2021-03-23T15:27:51.864" v="10"/>
        <pc:sldMasterMkLst>
          <pc:docMk/>
          <pc:sldMasterMk cId="3164785757" sldId="2147483672"/>
        </pc:sldMasterMkLst>
        <pc:sldLayoutChg chg="ad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1591546001" sldId="2147483673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2693274840" sldId="2147483674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3084834899" sldId="2147483675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13923674" sldId="2147483676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3124149897" sldId="2147483677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3745523844" sldId="2147483678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1363347953" sldId="2147483679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231764043" sldId="2147483680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2127186725" sldId="2147483681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2407302274" sldId="2147483682"/>
          </pc:sldLayoutMkLst>
        </pc:sldLayoutChg>
        <pc:sldLayoutChg chg="add replId">
          <pc:chgData name="Hayley Smith" userId="S::hayleysmith@teammanagement.net::82f42263-8d6e-4508-8862-24f9d166b5b4" providerId="AD" clId="Web-{6307DFE8-0779-26BD-3A41-F036EBE5BEA3}" dt="2021-03-23T15:27:51.864" v="10"/>
          <pc:sldLayoutMkLst>
            <pc:docMk/>
            <pc:sldMasterMk cId="3164785757" sldId="2147483672"/>
            <pc:sldLayoutMk cId="3383600790" sldId="2147483683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72D10-5227-4AD0-96A3-CA7D891E9D9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D53758-8D69-47BC-8772-51D0091D2E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 Staff page – a new place to hold everything you need </a:t>
          </a:r>
        </a:p>
      </dgm:t>
    </dgm:pt>
    <dgm:pt modelId="{E3116479-3E0B-4527-AF79-4D4380A58336}" type="parTrans" cxnId="{F34A83D8-9005-4732-9F56-C84BF1757AB1}">
      <dgm:prSet/>
      <dgm:spPr/>
      <dgm:t>
        <a:bodyPr/>
        <a:lstStyle/>
        <a:p>
          <a:endParaRPr lang="en-US"/>
        </a:p>
      </dgm:t>
    </dgm:pt>
    <dgm:pt modelId="{FA4599EA-348E-45D2-B45D-8F2645D57E58}" type="sibTrans" cxnId="{F34A83D8-9005-4732-9F56-C84BF1757AB1}">
      <dgm:prSet/>
      <dgm:spPr/>
      <dgm:t>
        <a:bodyPr/>
        <a:lstStyle/>
        <a:p>
          <a:endParaRPr lang="en-US"/>
        </a:p>
      </dgm:t>
    </dgm:pt>
    <dgm:pt modelId="{BBA29A4F-C43D-461B-BE43-F6BCE9FB47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TEAMS – making its grand opening </a:t>
          </a:r>
        </a:p>
      </dgm:t>
    </dgm:pt>
    <dgm:pt modelId="{46D4F10E-74F0-440E-96A3-EE303ABC50E2}" type="parTrans" cxnId="{0C6755B4-FA07-4619-89AB-CD70D4D3F0EE}">
      <dgm:prSet/>
      <dgm:spPr/>
      <dgm:t>
        <a:bodyPr/>
        <a:lstStyle/>
        <a:p>
          <a:endParaRPr lang="en-US"/>
        </a:p>
      </dgm:t>
    </dgm:pt>
    <dgm:pt modelId="{50C2A9CC-2FF2-43A4-AA6C-A7356080687B}" type="sibTrans" cxnId="{0C6755B4-FA07-4619-89AB-CD70D4D3F0EE}">
      <dgm:prSet/>
      <dgm:spPr/>
      <dgm:t>
        <a:bodyPr/>
        <a:lstStyle/>
        <a:p>
          <a:endParaRPr lang="en-US"/>
        </a:p>
      </dgm:t>
    </dgm:pt>
    <dgm:pt modelId="{66FD4F4C-A899-4BED-A852-13886DC6BF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Where’s the T drive been lately? </a:t>
          </a:r>
        </a:p>
      </dgm:t>
    </dgm:pt>
    <dgm:pt modelId="{84BB3FD8-4B9D-44A5-8177-D6EC5DBE3A44}" type="parTrans" cxnId="{1235E33E-5260-414C-BA77-81F961571B63}">
      <dgm:prSet/>
      <dgm:spPr/>
      <dgm:t>
        <a:bodyPr/>
        <a:lstStyle/>
        <a:p>
          <a:endParaRPr lang="en-US"/>
        </a:p>
      </dgm:t>
    </dgm:pt>
    <dgm:pt modelId="{46D8E1D6-20CA-44F0-BBD9-9B42DBB4A07B}" type="sibTrans" cxnId="{1235E33E-5260-414C-BA77-81F961571B63}">
      <dgm:prSet/>
      <dgm:spPr/>
      <dgm:t>
        <a:bodyPr/>
        <a:lstStyle/>
        <a:p>
          <a:endParaRPr lang="en-US"/>
        </a:p>
      </dgm:t>
    </dgm:pt>
    <dgm:pt modelId="{6F378A7C-F4CE-4CE3-B58D-FBA60E0AE6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Apps Online – That’s right its happening – now. </a:t>
          </a:r>
        </a:p>
      </dgm:t>
    </dgm:pt>
    <dgm:pt modelId="{1E92ADDD-8C99-4F5C-B1EC-94DA477C62E2}" type="parTrans" cxnId="{91BC6F10-7AAA-4242-9653-B8C109AE0310}">
      <dgm:prSet/>
      <dgm:spPr/>
      <dgm:t>
        <a:bodyPr/>
        <a:lstStyle/>
        <a:p>
          <a:endParaRPr lang="en-US"/>
        </a:p>
      </dgm:t>
    </dgm:pt>
    <dgm:pt modelId="{678D3D54-A6EF-4768-B6AC-90A321A5DC38}" type="sibTrans" cxnId="{91BC6F10-7AAA-4242-9653-B8C109AE0310}">
      <dgm:prSet/>
      <dgm:spPr/>
      <dgm:t>
        <a:bodyPr/>
        <a:lstStyle/>
        <a:p>
          <a:endParaRPr lang="en-US"/>
        </a:p>
      </dgm:t>
    </dgm:pt>
    <dgm:pt modelId="{2E038FAD-E1B1-483C-8D14-316801146D4D}" type="pres">
      <dgm:prSet presAssocID="{DD972D10-5227-4AD0-96A3-CA7D891E9D97}" presName="root" presStyleCnt="0">
        <dgm:presLayoutVars>
          <dgm:dir/>
          <dgm:resizeHandles val="exact"/>
        </dgm:presLayoutVars>
      </dgm:prSet>
      <dgm:spPr/>
    </dgm:pt>
    <dgm:pt modelId="{EDA9E461-34FB-4757-B5CB-C3ED809E9CB1}" type="pres">
      <dgm:prSet presAssocID="{5FD53758-8D69-47BC-8772-51D0091D2E35}" presName="compNode" presStyleCnt="0"/>
      <dgm:spPr/>
    </dgm:pt>
    <dgm:pt modelId="{E5C4B1E2-9D53-4FF5-9EFB-7155BB937661}" type="pres">
      <dgm:prSet presAssocID="{5FD53758-8D69-47BC-8772-51D0091D2E35}" presName="bgRect" presStyleLbl="bgShp" presStyleIdx="0" presStyleCnt="4"/>
      <dgm:spPr/>
    </dgm:pt>
    <dgm:pt modelId="{93006350-EE19-404F-9E82-85AF19ECD4B8}" type="pres">
      <dgm:prSet presAssocID="{5FD53758-8D69-47BC-8772-51D0091D2E3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F725C2E-7A3D-482D-B14C-51E06FB573EC}" type="pres">
      <dgm:prSet presAssocID="{5FD53758-8D69-47BC-8772-51D0091D2E35}" presName="spaceRect" presStyleCnt="0"/>
      <dgm:spPr/>
    </dgm:pt>
    <dgm:pt modelId="{5375FC79-48C8-4278-807E-22694367F6E4}" type="pres">
      <dgm:prSet presAssocID="{5FD53758-8D69-47BC-8772-51D0091D2E35}" presName="parTx" presStyleLbl="revTx" presStyleIdx="0" presStyleCnt="4">
        <dgm:presLayoutVars>
          <dgm:chMax val="0"/>
          <dgm:chPref val="0"/>
        </dgm:presLayoutVars>
      </dgm:prSet>
      <dgm:spPr/>
    </dgm:pt>
    <dgm:pt modelId="{AEBB93B9-04AA-4F31-83D8-43C2096C111C}" type="pres">
      <dgm:prSet presAssocID="{FA4599EA-348E-45D2-B45D-8F2645D57E58}" presName="sibTrans" presStyleCnt="0"/>
      <dgm:spPr/>
    </dgm:pt>
    <dgm:pt modelId="{E618E66C-D6FA-4703-B6FC-911405712826}" type="pres">
      <dgm:prSet presAssocID="{BBA29A4F-C43D-461B-BE43-F6BCE9FB4742}" presName="compNode" presStyleCnt="0"/>
      <dgm:spPr/>
    </dgm:pt>
    <dgm:pt modelId="{C1276B5F-3216-4256-B47B-FCD2A041F156}" type="pres">
      <dgm:prSet presAssocID="{BBA29A4F-C43D-461B-BE43-F6BCE9FB4742}" presName="bgRect" presStyleLbl="bgShp" presStyleIdx="1" presStyleCnt="4"/>
      <dgm:spPr/>
    </dgm:pt>
    <dgm:pt modelId="{9AA578E7-54BE-4109-B338-1A8E6A9A4F3A}" type="pres">
      <dgm:prSet presAssocID="{BBA29A4F-C43D-461B-BE43-F6BCE9FB474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eamers"/>
        </a:ext>
      </dgm:extLst>
    </dgm:pt>
    <dgm:pt modelId="{AAEC8043-B8D3-4020-BFB9-222ABAA868E3}" type="pres">
      <dgm:prSet presAssocID="{BBA29A4F-C43D-461B-BE43-F6BCE9FB4742}" presName="spaceRect" presStyleCnt="0"/>
      <dgm:spPr/>
    </dgm:pt>
    <dgm:pt modelId="{8C7FDA12-DA6F-4F03-A74B-D1CC7004B99B}" type="pres">
      <dgm:prSet presAssocID="{BBA29A4F-C43D-461B-BE43-F6BCE9FB4742}" presName="parTx" presStyleLbl="revTx" presStyleIdx="1" presStyleCnt="4">
        <dgm:presLayoutVars>
          <dgm:chMax val="0"/>
          <dgm:chPref val="0"/>
        </dgm:presLayoutVars>
      </dgm:prSet>
      <dgm:spPr/>
    </dgm:pt>
    <dgm:pt modelId="{0D9537DD-D5F8-4E63-8D24-0BEC8BCAEFAF}" type="pres">
      <dgm:prSet presAssocID="{50C2A9CC-2FF2-43A4-AA6C-A7356080687B}" presName="sibTrans" presStyleCnt="0"/>
      <dgm:spPr/>
    </dgm:pt>
    <dgm:pt modelId="{E80FA9B7-0480-4058-8F0D-AE7D9B8A0E6E}" type="pres">
      <dgm:prSet presAssocID="{66FD4F4C-A899-4BED-A852-13886DC6BF3E}" presName="compNode" presStyleCnt="0"/>
      <dgm:spPr/>
    </dgm:pt>
    <dgm:pt modelId="{242295BF-092D-4EE4-BE34-2C1971C42305}" type="pres">
      <dgm:prSet presAssocID="{66FD4F4C-A899-4BED-A852-13886DC6BF3E}" presName="bgRect" presStyleLbl="bgShp" presStyleIdx="2" presStyleCnt="4"/>
      <dgm:spPr/>
    </dgm:pt>
    <dgm:pt modelId="{4CE89FCE-807C-4B23-B570-FC2AB90412AC}" type="pres">
      <dgm:prSet presAssocID="{66FD4F4C-A899-4BED-A852-13886DC6BF3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F8FA7158-39A6-42A2-B7BA-B20C296066AF}" type="pres">
      <dgm:prSet presAssocID="{66FD4F4C-A899-4BED-A852-13886DC6BF3E}" presName="spaceRect" presStyleCnt="0"/>
      <dgm:spPr/>
    </dgm:pt>
    <dgm:pt modelId="{F5D091EC-40DC-47AD-8D6A-E90D8C291A65}" type="pres">
      <dgm:prSet presAssocID="{66FD4F4C-A899-4BED-A852-13886DC6BF3E}" presName="parTx" presStyleLbl="revTx" presStyleIdx="2" presStyleCnt="4">
        <dgm:presLayoutVars>
          <dgm:chMax val="0"/>
          <dgm:chPref val="0"/>
        </dgm:presLayoutVars>
      </dgm:prSet>
      <dgm:spPr/>
    </dgm:pt>
    <dgm:pt modelId="{36C81A33-A78F-47A9-89AC-33890C2946F1}" type="pres">
      <dgm:prSet presAssocID="{46D8E1D6-20CA-44F0-BBD9-9B42DBB4A07B}" presName="sibTrans" presStyleCnt="0"/>
      <dgm:spPr/>
    </dgm:pt>
    <dgm:pt modelId="{F582D246-5821-4D9D-81B6-FECDADE1DFD2}" type="pres">
      <dgm:prSet presAssocID="{6F378A7C-F4CE-4CE3-B58D-FBA60E0AE651}" presName="compNode" presStyleCnt="0"/>
      <dgm:spPr/>
    </dgm:pt>
    <dgm:pt modelId="{5D9E2B30-DC42-49A9-98B7-BB7A5332B287}" type="pres">
      <dgm:prSet presAssocID="{6F378A7C-F4CE-4CE3-B58D-FBA60E0AE651}" presName="bgRect" presStyleLbl="bgShp" presStyleIdx="3" presStyleCnt="4"/>
      <dgm:spPr/>
    </dgm:pt>
    <dgm:pt modelId="{B196ED0B-0B32-4117-9E2F-ED9C9DA355E4}" type="pres">
      <dgm:prSet presAssocID="{6F378A7C-F4CE-4CE3-B58D-FBA60E0AE65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C2DAC081-175A-4109-9227-842799097D8C}" type="pres">
      <dgm:prSet presAssocID="{6F378A7C-F4CE-4CE3-B58D-FBA60E0AE651}" presName="spaceRect" presStyleCnt="0"/>
      <dgm:spPr/>
    </dgm:pt>
    <dgm:pt modelId="{2707AC6E-3CEC-4D8D-A9CC-9B5011BC2E31}" type="pres">
      <dgm:prSet presAssocID="{6F378A7C-F4CE-4CE3-B58D-FBA60E0AE65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1BC6F10-7AAA-4242-9653-B8C109AE0310}" srcId="{DD972D10-5227-4AD0-96A3-CA7D891E9D97}" destId="{6F378A7C-F4CE-4CE3-B58D-FBA60E0AE651}" srcOrd="3" destOrd="0" parTransId="{1E92ADDD-8C99-4F5C-B1EC-94DA477C62E2}" sibTransId="{678D3D54-A6EF-4768-B6AC-90A321A5DC38}"/>
    <dgm:cxn modelId="{7F56AD11-97CA-4DD8-8A4A-FF4D39AF4EC3}" type="presOf" srcId="{BBA29A4F-C43D-461B-BE43-F6BCE9FB4742}" destId="{8C7FDA12-DA6F-4F03-A74B-D1CC7004B99B}" srcOrd="0" destOrd="0" presId="urn:microsoft.com/office/officeart/2018/2/layout/IconVerticalSolidList"/>
    <dgm:cxn modelId="{C4640113-00E1-4697-9028-F527614C7B20}" type="presOf" srcId="{DD972D10-5227-4AD0-96A3-CA7D891E9D97}" destId="{2E038FAD-E1B1-483C-8D14-316801146D4D}" srcOrd="0" destOrd="0" presId="urn:microsoft.com/office/officeart/2018/2/layout/IconVerticalSolidList"/>
    <dgm:cxn modelId="{AE17FB26-4B7B-4CCB-9167-B0C774581274}" type="presOf" srcId="{5FD53758-8D69-47BC-8772-51D0091D2E35}" destId="{5375FC79-48C8-4278-807E-22694367F6E4}" srcOrd="0" destOrd="0" presId="urn:microsoft.com/office/officeart/2018/2/layout/IconVerticalSolidList"/>
    <dgm:cxn modelId="{1235E33E-5260-414C-BA77-81F961571B63}" srcId="{DD972D10-5227-4AD0-96A3-CA7D891E9D97}" destId="{66FD4F4C-A899-4BED-A852-13886DC6BF3E}" srcOrd="2" destOrd="0" parTransId="{84BB3FD8-4B9D-44A5-8177-D6EC5DBE3A44}" sibTransId="{46D8E1D6-20CA-44F0-BBD9-9B42DBB4A07B}"/>
    <dgm:cxn modelId="{E4F7B58E-9045-4961-B1C0-0FF851D77F75}" type="presOf" srcId="{6F378A7C-F4CE-4CE3-B58D-FBA60E0AE651}" destId="{2707AC6E-3CEC-4D8D-A9CC-9B5011BC2E31}" srcOrd="0" destOrd="0" presId="urn:microsoft.com/office/officeart/2018/2/layout/IconVerticalSolidList"/>
    <dgm:cxn modelId="{0C6755B4-FA07-4619-89AB-CD70D4D3F0EE}" srcId="{DD972D10-5227-4AD0-96A3-CA7D891E9D97}" destId="{BBA29A4F-C43D-461B-BE43-F6BCE9FB4742}" srcOrd="1" destOrd="0" parTransId="{46D4F10E-74F0-440E-96A3-EE303ABC50E2}" sibTransId="{50C2A9CC-2FF2-43A4-AA6C-A7356080687B}"/>
    <dgm:cxn modelId="{E88E39D8-BA80-4B79-8605-815AC8C56691}" type="presOf" srcId="{66FD4F4C-A899-4BED-A852-13886DC6BF3E}" destId="{F5D091EC-40DC-47AD-8D6A-E90D8C291A65}" srcOrd="0" destOrd="0" presId="urn:microsoft.com/office/officeart/2018/2/layout/IconVerticalSolidList"/>
    <dgm:cxn modelId="{F34A83D8-9005-4732-9F56-C84BF1757AB1}" srcId="{DD972D10-5227-4AD0-96A3-CA7D891E9D97}" destId="{5FD53758-8D69-47BC-8772-51D0091D2E35}" srcOrd="0" destOrd="0" parTransId="{E3116479-3E0B-4527-AF79-4D4380A58336}" sibTransId="{FA4599EA-348E-45D2-B45D-8F2645D57E58}"/>
    <dgm:cxn modelId="{B6545A8C-F24B-4ED7-B3BD-AE8134180A84}" type="presParOf" srcId="{2E038FAD-E1B1-483C-8D14-316801146D4D}" destId="{EDA9E461-34FB-4757-B5CB-C3ED809E9CB1}" srcOrd="0" destOrd="0" presId="urn:microsoft.com/office/officeart/2018/2/layout/IconVerticalSolidList"/>
    <dgm:cxn modelId="{FB8F5351-2DC0-4AE6-B3B2-E79AC8C6BE2E}" type="presParOf" srcId="{EDA9E461-34FB-4757-B5CB-C3ED809E9CB1}" destId="{E5C4B1E2-9D53-4FF5-9EFB-7155BB937661}" srcOrd="0" destOrd="0" presId="urn:microsoft.com/office/officeart/2018/2/layout/IconVerticalSolidList"/>
    <dgm:cxn modelId="{6439FAF4-6527-4618-9E98-E3D85B678E74}" type="presParOf" srcId="{EDA9E461-34FB-4757-B5CB-C3ED809E9CB1}" destId="{93006350-EE19-404F-9E82-85AF19ECD4B8}" srcOrd="1" destOrd="0" presId="urn:microsoft.com/office/officeart/2018/2/layout/IconVerticalSolidList"/>
    <dgm:cxn modelId="{59620750-34E6-47D4-B85A-49C87F4D00AC}" type="presParOf" srcId="{EDA9E461-34FB-4757-B5CB-C3ED809E9CB1}" destId="{6F725C2E-7A3D-482D-B14C-51E06FB573EC}" srcOrd="2" destOrd="0" presId="urn:microsoft.com/office/officeart/2018/2/layout/IconVerticalSolidList"/>
    <dgm:cxn modelId="{20F1CF03-6D8C-44CB-B444-ADB684751B1E}" type="presParOf" srcId="{EDA9E461-34FB-4757-B5CB-C3ED809E9CB1}" destId="{5375FC79-48C8-4278-807E-22694367F6E4}" srcOrd="3" destOrd="0" presId="urn:microsoft.com/office/officeart/2018/2/layout/IconVerticalSolidList"/>
    <dgm:cxn modelId="{810666B8-0EE4-42A4-A645-5702EE964E75}" type="presParOf" srcId="{2E038FAD-E1B1-483C-8D14-316801146D4D}" destId="{AEBB93B9-04AA-4F31-83D8-43C2096C111C}" srcOrd="1" destOrd="0" presId="urn:microsoft.com/office/officeart/2018/2/layout/IconVerticalSolidList"/>
    <dgm:cxn modelId="{1030F26E-81CE-498C-823C-FEDA267DA114}" type="presParOf" srcId="{2E038FAD-E1B1-483C-8D14-316801146D4D}" destId="{E618E66C-D6FA-4703-B6FC-911405712826}" srcOrd="2" destOrd="0" presId="urn:microsoft.com/office/officeart/2018/2/layout/IconVerticalSolidList"/>
    <dgm:cxn modelId="{B7E3A3BE-5FED-4FD6-B239-2CD50D6CB817}" type="presParOf" srcId="{E618E66C-D6FA-4703-B6FC-911405712826}" destId="{C1276B5F-3216-4256-B47B-FCD2A041F156}" srcOrd="0" destOrd="0" presId="urn:microsoft.com/office/officeart/2018/2/layout/IconVerticalSolidList"/>
    <dgm:cxn modelId="{EF57306B-2A12-4AAC-9515-969012D2BAB1}" type="presParOf" srcId="{E618E66C-D6FA-4703-B6FC-911405712826}" destId="{9AA578E7-54BE-4109-B338-1A8E6A9A4F3A}" srcOrd="1" destOrd="0" presId="urn:microsoft.com/office/officeart/2018/2/layout/IconVerticalSolidList"/>
    <dgm:cxn modelId="{F3D5A335-B94E-4884-99FD-06887EBF8BF9}" type="presParOf" srcId="{E618E66C-D6FA-4703-B6FC-911405712826}" destId="{AAEC8043-B8D3-4020-BFB9-222ABAA868E3}" srcOrd="2" destOrd="0" presId="urn:microsoft.com/office/officeart/2018/2/layout/IconVerticalSolidList"/>
    <dgm:cxn modelId="{7623D266-26A8-4A49-BC42-CC24774FFAC3}" type="presParOf" srcId="{E618E66C-D6FA-4703-B6FC-911405712826}" destId="{8C7FDA12-DA6F-4F03-A74B-D1CC7004B99B}" srcOrd="3" destOrd="0" presId="urn:microsoft.com/office/officeart/2018/2/layout/IconVerticalSolidList"/>
    <dgm:cxn modelId="{A3C42BB9-2B19-4B11-9AFF-C0ABCC1498B0}" type="presParOf" srcId="{2E038FAD-E1B1-483C-8D14-316801146D4D}" destId="{0D9537DD-D5F8-4E63-8D24-0BEC8BCAEFAF}" srcOrd="3" destOrd="0" presId="urn:microsoft.com/office/officeart/2018/2/layout/IconVerticalSolidList"/>
    <dgm:cxn modelId="{2AC8A62E-BDBF-43D9-AE16-637631CF8ECD}" type="presParOf" srcId="{2E038FAD-E1B1-483C-8D14-316801146D4D}" destId="{E80FA9B7-0480-4058-8F0D-AE7D9B8A0E6E}" srcOrd="4" destOrd="0" presId="urn:microsoft.com/office/officeart/2018/2/layout/IconVerticalSolidList"/>
    <dgm:cxn modelId="{AE9DCA24-B444-48EB-9720-1CE4540F64FC}" type="presParOf" srcId="{E80FA9B7-0480-4058-8F0D-AE7D9B8A0E6E}" destId="{242295BF-092D-4EE4-BE34-2C1971C42305}" srcOrd="0" destOrd="0" presId="urn:microsoft.com/office/officeart/2018/2/layout/IconVerticalSolidList"/>
    <dgm:cxn modelId="{8B570BF8-DF70-46A9-9350-5E7CD3D9CF59}" type="presParOf" srcId="{E80FA9B7-0480-4058-8F0D-AE7D9B8A0E6E}" destId="{4CE89FCE-807C-4B23-B570-FC2AB90412AC}" srcOrd="1" destOrd="0" presId="urn:microsoft.com/office/officeart/2018/2/layout/IconVerticalSolidList"/>
    <dgm:cxn modelId="{E259AD9F-39CF-4ACC-A06C-96949D95A6B0}" type="presParOf" srcId="{E80FA9B7-0480-4058-8F0D-AE7D9B8A0E6E}" destId="{F8FA7158-39A6-42A2-B7BA-B20C296066AF}" srcOrd="2" destOrd="0" presId="urn:microsoft.com/office/officeart/2018/2/layout/IconVerticalSolidList"/>
    <dgm:cxn modelId="{3CFCC89D-AF22-4BFC-B5DE-3FD2C4E27791}" type="presParOf" srcId="{E80FA9B7-0480-4058-8F0D-AE7D9B8A0E6E}" destId="{F5D091EC-40DC-47AD-8D6A-E90D8C291A65}" srcOrd="3" destOrd="0" presId="urn:microsoft.com/office/officeart/2018/2/layout/IconVerticalSolidList"/>
    <dgm:cxn modelId="{FF8565D0-5FE1-43A8-8333-4E6C3A9DA0EA}" type="presParOf" srcId="{2E038FAD-E1B1-483C-8D14-316801146D4D}" destId="{36C81A33-A78F-47A9-89AC-33890C2946F1}" srcOrd="5" destOrd="0" presId="urn:microsoft.com/office/officeart/2018/2/layout/IconVerticalSolidList"/>
    <dgm:cxn modelId="{CAA8D034-6CF1-4FBC-BB0A-2A665BCF0263}" type="presParOf" srcId="{2E038FAD-E1B1-483C-8D14-316801146D4D}" destId="{F582D246-5821-4D9D-81B6-FECDADE1DFD2}" srcOrd="6" destOrd="0" presId="urn:microsoft.com/office/officeart/2018/2/layout/IconVerticalSolidList"/>
    <dgm:cxn modelId="{D4760835-F804-44E4-AB20-B2A76AAB2604}" type="presParOf" srcId="{F582D246-5821-4D9D-81B6-FECDADE1DFD2}" destId="{5D9E2B30-DC42-49A9-98B7-BB7A5332B287}" srcOrd="0" destOrd="0" presId="urn:microsoft.com/office/officeart/2018/2/layout/IconVerticalSolidList"/>
    <dgm:cxn modelId="{93540583-D1CC-4520-9451-BFE5691F6EF5}" type="presParOf" srcId="{F582D246-5821-4D9D-81B6-FECDADE1DFD2}" destId="{B196ED0B-0B32-4117-9E2F-ED9C9DA355E4}" srcOrd="1" destOrd="0" presId="urn:microsoft.com/office/officeart/2018/2/layout/IconVerticalSolidList"/>
    <dgm:cxn modelId="{6478B193-644B-47E2-B05D-05C3C2DC3848}" type="presParOf" srcId="{F582D246-5821-4D9D-81B6-FECDADE1DFD2}" destId="{C2DAC081-175A-4109-9227-842799097D8C}" srcOrd="2" destOrd="0" presId="urn:microsoft.com/office/officeart/2018/2/layout/IconVerticalSolidList"/>
    <dgm:cxn modelId="{FCA7E379-72F5-4968-86F8-3F4825A3BB1A}" type="presParOf" srcId="{F582D246-5821-4D9D-81B6-FECDADE1DFD2}" destId="{2707AC6E-3CEC-4D8D-A9CC-9B5011BC2E3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94DBB3-EFE9-4C1F-B297-4ACE09FFC4A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E1F77FC8-10E7-4522-838F-70A59C3E4907}">
      <dgm:prSet/>
      <dgm:spPr/>
      <dgm:t>
        <a:bodyPr/>
        <a:lstStyle/>
        <a:p>
          <a:r>
            <a:rPr lang="en-US"/>
            <a:t>We will be using this daily for all of TEAM communication.</a:t>
          </a:r>
        </a:p>
      </dgm:t>
    </dgm:pt>
    <dgm:pt modelId="{C207454D-6AA8-4BA9-BBDF-7F7CF8BE0B48}" type="parTrans" cxnId="{6B329EB9-81D3-4703-9F06-4B5AD350DE53}">
      <dgm:prSet/>
      <dgm:spPr/>
      <dgm:t>
        <a:bodyPr/>
        <a:lstStyle/>
        <a:p>
          <a:endParaRPr lang="en-US"/>
        </a:p>
      </dgm:t>
    </dgm:pt>
    <dgm:pt modelId="{6A8A328A-44BE-484F-BC41-E7C83E132BE4}" type="sibTrans" cxnId="{6B329EB9-81D3-4703-9F06-4B5AD350DE53}">
      <dgm:prSet/>
      <dgm:spPr/>
      <dgm:t>
        <a:bodyPr/>
        <a:lstStyle/>
        <a:p>
          <a:endParaRPr lang="en-US"/>
        </a:p>
      </dgm:t>
    </dgm:pt>
    <dgm:pt modelId="{53BF5261-9EDF-483D-AB69-58CCC27755DA}">
      <dgm:prSet/>
      <dgm:spPr/>
      <dgm:t>
        <a:bodyPr/>
        <a:lstStyle/>
        <a:p>
          <a:r>
            <a:rPr lang="en-US"/>
            <a:t>It is a part of your Office 365 package.</a:t>
          </a:r>
        </a:p>
      </dgm:t>
    </dgm:pt>
    <dgm:pt modelId="{428DAD0D-3A8B-46F0-8EFB-D9E74B4D5134}" type="parTrans" cxnId="{303D2188-0215-4EE9-9EDE-68E1997222DB}">
      <dgm:prSet/>
      <dgm:spPr/>
      <dgm:t>
        <a:bodyPr/>
        <a:lstStyle/>
        <a:p>
          <a:endParaRPr lang="en-US"/>
        </a:p>
      </dgm:t>
    </dgm:pt>
    <dgm:pt modelId="{1E859E90-6723-4BFF-9BED-D6143C0A1519}" type="sibTrans" cxnId="{303D2188-0215-4EE9-9EDE-68E1997222DB}">
      <dgm:prSet/>
      <dgm:spPr/>
      <dgm:t>
        <a:bodyPr/>
        <a:lstStyle/>
        <a:p>
          <a:endParaRPr lang="en-US"/>
        </a:p>
      </dgm:t>
    </dgm:pt>
    <dgm:pt modelId="{F84BC25B-9F8A-439B-BDFD-3574148F960E}">
      <dgm:prSet/>
      <dgm:spPr/>
      <dgm:t>
        <a:bodyPr/>
        <a:lstStyle/>
        <a:p>
          <a:r>
            <a:rPr lang="en-US"/>
            <a:t>Start using it with your coworkers, supervisors, and for chats!</a:t>
          </a:r>
        </a:p>
      </dgm:t>
    </dgm:pt>
    <dgm:pt modelId="{810D041B-A9ED-4C2C-94D0-5BE6F441F14C}" type="parTrans" cxnId="{2C2C6A2D-C920-49FE-A1F2-75AD35A483C1}">
      <dgm:prSet/>
      <dgm:spPr/>
      <dgm:t>
        <a:bodyPr/>
        <a:lstStyle/>
        <a:p>
          <a:endParaRPr lang="en-US"/>
        </a:p>
      </dgm:t>
    </dgm:pt>
    <dgm:pt modelId="{E5849157-8CC8-49B4-9EC4-7837B1845BFF}" type="sibTrans" cxnId="{2C2C6A2D-C920-49FE-A1F2-75AD35A483C1}">
      <dgm:prSet/>
      <dgm:spPr/>
      <dgm:t>
        <a:bodyPr/>
        <a:lstStyle/>
        <a:p>
          <a:endParaRPr lang="en-US"/>
        </a:p>
      </dgm:t>
    </dgm:pt>
    <dgm:pt modelId="{7141D7E5-3338-4E70-86D4-33F0CDD7D0C9}" type="pres">
      <dgm:prSet presAssocID="{6D94DBB3-EFE9-4C1F-B297-4ACE09FFC4A0}" presName="root" presStyleCnt="0">
        <dgm:presLayoutVars>
          <dgm:dir/>
          <dgm:resizeHandles val="exact"/>
        </dgm:presLayoutVars>
      </dgm:prSet>
      <dgm:spPr/>
    </dgm:pt>
    <dgm:pt modelId="{560233E9-DAC5-4F80-80F5-CC52FB430EDE}" type="pres">
      <dgm:prSet presAssocID="{E1F77FC8-10E7-4522-838F-70A59C3E4907}" presName="compNode" presStyleCnt="0"/>
      <dgm:spPr/>
    </dgm:pt>
    <dgm:pt modelId="{041293B3-809C-422C-A5E7-96FD62E905FE}" type="pres">
      <dgm:prSet presAssocID="{E1F77FC8-10E7-4522-838F-70A59C3E490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73576D5D-D04F-4490-AFD5-D31DB6E494FB}" type="pres">
      <dgm:prSet presAssocID="{E1F77FC8-10E7-4522-838F-70A59C3E4907}" presName="spaceRect" presStyleCnt="0"/>
      <dgm:spPr/>
    </dgm:pt>
    <dgm:pt modelId="{078D2E31-1FD8-4175-9410-991642076705}" type="pres">
      <dgm:prSet presAssocID="{E1F77FC8-10E7-4522-838F-70A59C3E4907}" presName="textRect" presStyleLbl="revTx" presStyleIdx="0" presStyleCnt="3">
        <dgm:presLayoutVars>
          <dgm:chMax val="1"/>
          <dgm:chPref val="1"/>
        </dgm:presLayoutVars>
      </dgm:prSet>
      <dgm:spPr/>
    </dgm:pt>
    <dgm:pt modelId="{507A3956-D39C-4BB4-8F33-994D6F4D09DE}" type="pres">
      <dgm:prSet presAssocID="{6A8A328A-44BE-484F-BC41-E7C83E132BE4}" presName="sibTrans" presStyleCnt="0"/>
      <dgm:spPr/>
    </dgm:pt>
    <dgm:pt modelId="{6C46D628-1018-4EF1-8449-69B92BEBDA57}" type="pres">
      <dgm:prSet presAssocID="{53BF5261-9EDF-483D-AB69-58CCC27755DA}" presName="compNode" presStyleCnt="0"/>
      <dgm:spPr/>
    </dgm:pt>
    <dgm:pt modelId="{278E4768-71C3-4675-8D1A-2A360DAFF71F}" type="pres">
      <dgm:prSet presAssocID="{53BF5261-9EDF-483D-AB69-58CCC27755D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 from cloud"/>
        </a:ext>
      </dgm:extLst>
    </dgm:pt>
    <dgm:pt modelId="{812FE9F4-B945-4CA4-ABA5-97C62E6B52D2}" type="pres">
      <dgm:prSet presAssocID="{53BF5261-9EDF-483D-AB69-58CCC27755DA}" presName="spaceRect" presStyleCnt="0"/>
      <dgm:spPr/>
    </dgm:pt>
    <dgm:pt modelId="{1856B5BD-2261-4DE5-9CCD-90DCD41AD921}" type="pres">
      <dgm:prSet presAssocID="{53BF5261-9EDF-483D-AB69-58CCC27755DA}" presName="textRect" presStyleLbl="revTx" presStyleIdx="1" presStyleCnt="3">
        <dgm:presLayoutVars>
          <dgm:chMax val="1"/>
          <dgm:chPref val="1"/>
        </dgm:presLayoutVars>
      </dgm:prSet>
      <dgm:spPr/>
    </dgm:pt>
    <dgm:pt modelId="{CEF65F6C-F21D-4510-ABCE-D1C0AF070AAF}" type="pres">
      <dgm:prSet presAssocID="{1E859E90-6723-4BFF-9BED-D6143C0A1519}" presName="sibTrans" presStyleCnt="0"/>
      <dgm:spPr/>
    </dgm:pt>
    <dgm:pt modelId="{E7177552-E372-4C0F-9C06-3C16457F7D33}" type="pres">
      <dgm:prSet presAssocID="{F84BC25B-9F8A-439B-BDFD-3574148F960E}" presName="compNode" presStyleCnt="0"/>
      <dgm:spPr/>
    </dgm:pt>
    <dgm:pt modelId="{9A3E559A-9901-44FA-B66D-270D2A9EB711}" type="pres">
      <dgm:prSet presAssocID="{F84BC25B-9F8A-439B-BDFD-3574148F960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59131B14-C62F-4111-9C51-9A0FEAA175A9}" type="pres">
      <dgm:prSet presAssocID="{F84BC25B-9F8A-439B-BDFD-3574148F960E}" presName="spaceRect" presStyleCnt="0"/>
      <dgm:spPr/>
    </dgm:pt>
    <dgm:pt modelId="{BAF23A65-9AFB-403A-865A-4F1290905173}" type="pres">
      <dgm:prSet presAssocID="{F84BC25B-9F8A-439B-BDFD-3574148F960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1DD7008-A191-49AA-A7CA-86EBC7ECD4E1}" type="presOf" srcId="{53BF5261-9EDF-483D-AB69-58CCC27755DA}" destId="{1856B5BD-2261-4DE5-9CCD-90DCD41AD921}" srcOrd="0" destOrd="0" presId="urn:microsoft.com/office/officeart/2018/2/layout/IconLabelList"/>
    <dgm:cxn modelId="{2C2C6A2D-C920-49FE-A1F2-75AD35A483C1}" srcId="{6D94DBB3-EFE9-4C1F-B297-4ACE09FFC4A0}" destId="{F84BC25B-9F8A-439B-BDFD-3574148F960E}" srcOrd="2" destOrd="0" parTransId="{810D041B-A9ED-4C2C-94D0-5BE6F441F14C}" sibTransId="{E5849157-8CC8-49B4-9EC4-7837B1845BFF}"/>
    <dgm:cxn modelId="{FD399E40-63C2-43DF-861A-AD4489C9601F}" type="presOf" srcId="{F84BC25B-9F8A-439B-BDFD-3574148F960E}" destId="{BAF23A65-9AFB-403A-865A-4F1290905173}" srcOrd="0" destOrd="0" presId="urn:microsoft.com/office/officeart/2018/2/layout/IconLabelList"/>
    <dgm:cxn modelId="{A247C55D-895A-4296-8155-D5379A2D5E5C}" type="presOf" srcId="{E1F77FC8-10E7-4522-838F-70A59C3E4907}" destId="{078D2E31-1FD8-4175-9410-991642076705}" srcOrd="0" destOrd="0" presId="urn:microsoft.com/office/officeart/2018/2/layout/IconLabelList"/>
    <dgm:cxn modelId="{303D2188-0215-4EE9-9EDE-68E1997222DB}" srcId="{6D94DBB3-EFE9-4C1F-B297-4ACE09FFC4A0}" destId="{53BF5261-9EDF-483D-AB69-58CCC27755DA}" srcOrd="1" destOrd="0" parTransId="{428DAD0D-3A8B-46F0-8EFB-D9E74B4D5134}" sibTransId="{1E859E90-6723-4BFF-9BED-D6143C0A1519}"/>
    <dgm:cxn modelId="{6B329EB9-81D3-4703-9F06-4B5AD350DE53}" srcId="{6D94DBB3-EFE9-4C1F-B297-4ACE09FFC4A0}" destId="{E1F77FC8-10E7-4522-838F-70A59C3E4907}" srcOrd="0" destOrd="0" parTransId="{C207454D-6AA8-4BA9-BBDF-7F7CF8BE0B48}" sibTransId="{6A8A328A-44BE-484F-BC41-E7C83E132BE4}"/>
    <dgm:cxn modelId="{BC1544BD-52EF-4BD6-AB5C-55B69022142D}" type="presOf" srcId="{6D94DBB3-EFE9-4C1F-B297-4ACE09FFC4A0}" destId="{7141D7E5-3338-4E70-86D4-33F0CDD7D0C9}" srcOrd="0" destOrd="0" presId="urn:microsoft.com/office/officeart/2018/2/layout/IconLabelList"/>
    <dgm:cxn modelId="{F510D336-DDAE-41B0-9847-DE650973CB9E}" type="presParOf" srcId="{7141D7E5-3338-4E70-86D4-33F0CDD7D0C9}" destId="{560233E9-DAC5-4F80-80F5-CC52FB430EDE}" srcOrd="0" destOrd="0" presId="urn:microsoft.com/office/officeart/2018/2/layout/IconLabelList"/>
    <dgm:cxn modelId="{0B30E39A-C1F0-4152-98C8-41503E77EC39}" type="presParOf" srcId="{560233E9-DAC5-4F80-80F5-CC52FB430EDE}" destId="{041293B3-809C-422C-A5E7-96FD62E905FE}" srcOrd="0" destOrd="0" presId="urn:microsoft.com/office/officeart/2018/2/layout/IconLabelList"/>
    <dgm:cxn modelId="{2E8C8F23-253A-4A85-AA2B-17F7C55666E2}" type="presParOf" srcId="{560233E9-DAC5-4F80-80F5-CC52FB430EDE}" destId="{73576D5D-D04F-4490-AFD5-D31DB6E494FB}" srcOrd="1" destOrd="0" presId="urn:microsoft.com/office/officeart/2018/2/layout/IconLabelList"/>
    <dgm:cxn modelId="{65428876-4736-4C27-8498-51C8A5E3A902}" type="presParOf" srcId="{560233E9-DAC5-4F80-80F5-CC52FB430EDE}" destId="{078D2E31-1FD8-4175-9410-991642076705}" srcOrd="2" destOrd="0" presId="urn:microsoft.com/office/officeart/2018/2/layout/IconLabelList"/>
    <dgm:cxn modelId="{4256A2B4-8995-4D78-BEAE-68FD734A0D5C}" type="presParOf" srcId="{7141D7E5-3338-4E70-86D4-33F0CDD7D0C9}" destId="{507A3956-D39C-4BB4-8F33-994D6F4D09DE}" srcOrd="1" destOrd="0" presId="urn:microsoft.com/office/officeart/2018/2/layout/IconLabelList"/>
    <dgm:cxn modelId="{CFE10664-0C6C-42EA-8FAF-3C91686CBF80}" type="presParOf" srcId="{7141D7E5-3338-4E70-86D4-33F0CDD7D0C9}" destId="{6C46D628-1018-4EF1-8449-69B92BEBDA57}" srcOrd="2" destOrd="0" presId="urn:microsoft.com/office/officeart/2018/2/layout/IconLabelList"/>
    <dgm:cxn modelId="{B604FCDD-515D-4FDA-A016-D9D652563FFD}" type="presParOf" srcId="{6C46D628-1018-4EF1-8449-69B92BEBDA57}" destId="{278E4768-71C3-4675-8D1A-2A360DAFF71F}" srcOrd="0" destOrd="0" presId="urn:microsoft.com/office/officeart/2018/2/layout/IconLabelList"/>
    <dgm:cxn modelId="{EA10E5F2-E8CF-45E4-9163-8E5256193746}" type="presParOf" srcId="{6C46D628-1018-4EF1-8449-69B92BEBDA57}" destId="{812FE9F4-B945-4CA4-ABA5-97C62E6B52D2}" srcOrd="1" destOrd="0" presId="urn:microsoft.com/office/officeart/2018/2/layout/IconLabelList"/>
    <dgm:cxn modelId="{064FAABB-806A-4E2E-BF5C-281604913A9C}" type="presParOf" srcId="{6C46D628-1018-4EF1-8449-69B92BEBDA57}" destId="{1856B5BD-2261-4DE5-9CCD-90DCD41AD921}" srcOrd="2" destOrd="0" presId="urn:microsoft.com/office/officeart/2018/2/layout/IconLabelList"/>
    <dgm:cxn modelId="{79F37250-E870-4163-826F-BD5DC1166718}" type="presParOf" srcId="{7141D7E5-3338-4E70-86D4-33F0CDD7D0C9}" destId="{CEF65F6C-F21D-4510-ABCE-D1C0AF070AAF}" srcOrd="3" destOrd="0" presId="urn:microsoft.com/office/officeart/2018/2/layout/IconLabelList"/>
    <dgm:cxn modelId="{36D2DEEA-2352-467D-857D-70E088F5BAD9}" type="presParOf" srcId="{7141D7E5-3338-4E70-86D4-33F0CDD7D0C9}" destId="{E7177552-E372-4C0F-9C06-3C16457F7D33}" srcOrd="4" destOrd="0" presId="urn:microsoft.com/office/officeart/2018/2/layout/IconLabelList"/>
    <dgm:cxn modelId="{93053744-7E17-4BC3-A484-68882623191E}" type="presParOf" srcId="{E7177552-E372-4C0F-9C06-3C16457F7D33}" destId="{9A3E559A-9901-44FA-B66D-270D2A9EB711}" srcOrd="0" destOrd="0" presId="urn:microsoft.com/office/officeart/2018/2/layout/IconLabelList"/>
    <dgm:cxn modelId="{FA2B4431-89A2-453C-9716-22FBE6C4B688}" type="presParOf" srcId="{E7177552-E372-4C0F-9C06-3C16457F7D33}" destId="{59131B14-C62F-4111-9C51-9A0FEAA175A9}" srcOrd="1" destOrd="0" presId="urn:microsoft.com/office/officeart/2018/2/layout/IconLabelList"/>
    <dgm:cxn modelId="{E809B894-C016-402F-B9FF-211CA5156BBA}" type="presParOf" srcId="{E7177552-E372-4C0F-9C06-3C16457F7D33}" destId="{BAF23A65-9AFB-403A-865A-4F129090517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5ADF91-9924-4CB9-A983-5D9402E749E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4DBF153-6AF9-4A02-ACD9-BB756B3C96E0}">
      <dgm:prSet/>
      <dgm:spPr/>
      <dgm:t>
        <a:bodyPr/>
        <a:lstStyle/>
        <a:p>
          <a:pPr>
            <a:defRPr cap="all"/>
          </a:pPr>
          <a:r>
            <a:rPr lang="en-US"/>
            <a:t>The T-Drive will be going online too! </a:t>
          </a:r>
        </a:p>
      </dgm:t>
    </dgm:pt>
    <dgm:pt modelId="{D45EDA1B-3FF0-4BE1-82FB-3FD78C040D91}" type="parTrans" cxnId="{8906646D-588A-4E32-A894-9639BBCFA265}">
      <dgm:prSet/>
      <dgm:spPr/>
      <dgm:t>
        <a:bodyPr/>
        <a:lstStyle/>
        <a:p>
          <a:endParaRPr lang="en-US"/>
        </a:p>
      </dgm:t>
    </dgm:pt>
    <dgm:pt modelId="{C59B4662-133F-4F06-A87C-DB7C237244AD}" type="sibTrans" cxnId="{8906646D-588A-4E32-A894-9639BBCFA265}">
      <dgm:prSet/>
      <dgm:spPr/>
      <dgm:t>
        <a:bodyPr/>
        <a:lstStyle/>
        <a:p>
          <a:endParaRPr lang="en-US"/>
        </a:p>
      </dgm:t>
    </dgm:pt>
    <dgm:pt modelId="{0222E9C5-5246-4B75-BC91-0D5C963DD0D9}">
      <dgm:prSet/>
      <dgm:spPr/>
      <dgm:t>
        <a:bodyPr/>
        <a:lstStyle/>
        <a:p>
          <a:pPr>
            <a:defRPr cap="all"/>
          </a:pPr>
          <a:r>
            <a:rPr lang="en-US"/>
            <a:t>You can find the link on the website and also in your one drive!</a:t>
          </a:r>
        </a:p>
      </dgm:t>
    </dgm:pt>
    <dgm:pt modelId="{6C09E67B-7A20-45A9-BC4C-4CF9E69DF2F6}" type="parTrans" cxnId="{76FE15DF-59FA-4DB9-B55A-64E60911F73B}">
      <dgm:prSet/>
      <dgm:spPr/>
      <dgm:t>
        <a:bodyPr/>
        <a:lstStyle/>
        <a:p>
          <a:endParaRPr lang="en-US"/>
        </a:p>
      </dgm:t>
    </dgm:pt>
    <dgm:pt modelId="{6DA6BE7C-8E8B-42B4-84DF-D1F51E7D892B}" type="sibTrans" cxnId="{76FE15DF-59FA-4DB9-B55A-64E60911F73B}">
      <dgm:prSet/>
      <dgm:spPr/>
      <dgm:t>
        <a:bodyPr/>
        <a:lstStyle/>
        <a:p>
          <a:endParaRPr lang="en-US"/>
        </a:p>
      </dgm:t>
    </dgm:pt>
    <dgm:pt modelId="{554D9144-1E05-4CEC-8CE0-8D0E5752BBEA}" type="pres">
      <dgm:prSet presAssocID="{005ADF91-9924-4CB9-A983-5D9402E749E7}" presName="root" presStyleCnt="0">
        <dgm:presLayoutVars>
          <dgm:dir/>
          <dgm:resizeHandles val="exact"/>
        </dgm:presLayoutVars>
      </dgm:prSet>
      <dgm:spPr/>
    </dgm:pt>
    <dgm:pt modelId="{D856FA1E-DA63-4905-B105-AD7F7672364A}" type="pres">
      <dgm:prSet presAssocID="{B4DBF153-6AF9-4A02-ACD9-BB756B3C96E0}" presName="compNode" presStyleCnt="0"/>
      <dgm:spPr/>
    </dgm:pt>
    <dgm:pt modelId="{7495CC43-4A69-414C-A285-372113D7B770}" type="pres">
      <dgm:prSet presAssocID="{B4DBF153-6AF9-4A02-ACD9-BB756B3C96E0}" presName="iconBgRect" presStyleLbl="bgShp" presStyleIdx="0" presStyleCnt="2"/>
      <dgm:spPr/>
    </dgm:pt>
    <dgm:pt modelId="{E4A8094B-49C5-4476-9C2A-BF1FEDF1866D}" type="pres">
      <dgm:prSet presAssocID="{B4DBF153-6AF9-4A02-ACD9-BB756B3C96E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ADE9C998-49F1-4E40-9151-A9B65D44FBD1}" type="pres">
      <dgm:prSet presAssocID="{B4DBF153-6AF9-4A02-ACD9-BB756B3C96E0}" presName="spaceRect" presStyleCnt="0"/>
      <dgm:spPr/>
    </dgm:pt>
    <dgm:pt modelId="{90A34432-882E-47D8-991B-074727B59145}" type="pres">
      <dgm:prSet presAssocID="{B4DBF153-6AF9-4A02-ACD9-BB756B3C96E0}" presName="textRect" presStyleLbl="revTx" presStyleIdx="0" presStyleCnt="2">
        <dgm:presLayoutVars>
          <dgm:chMax val="1"/>
          <dgm:chPref val="1"/>
        </dgm:presLayoutVars>
      </dgm:prSet>
      <dgm:spPr/>
    </dgm:pt>
    <dgm:pt modelId="{4EF1C1A8-9A5D-454E-9C58-45F42D38E5DB}" type="pres">
      <dgm:prSet presAssocID="{C59B4662-133F-4F06-A87C-DB7C237244AD}" presName="sibTrans" presStyleCnt="0"/>
      <dgm:spPr/>
    </dgm:pt>
    <dgm:pt modelId="{04BEC3CF-2D23-45BF-880A-196D3A56F537}" type="pres">
      <dgm:prSet presAssocID="{0222E9C5-5246-4B75-BC91-0D5C963DD0D9}" presName="compNode" presStyleCnt="0"/>
      <dgm:spPr/>
    </dgm:pt>
    <dgm:pt modelId="{4355F1DC-1CE2-48B3-99C2-4CA3645BBF4B}" type="pres">
      <dgm:prSet presAssocID="{0222E9C5-5246-4B75-BC91-0D5C963DD0D9}" presName="iconBgRect" presStyleLbl="bgShp" presStyleIdx="1" presStyleCnt="2"/>
      <dgm:spPr/>
    </dgm:pt>
    <dgm:pt modelId="{6BEA1A96-14EB-4E23-AE32-4541912776F8}" type="pres">
      <dgm:prSet presAssocID="{0222E9C5-5246-4B75-BC91-0D5C963DD0D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332FE1A6-DED2-416F-A13F-609843C554C9}" type="pres">
      <dgm:prSet presAssocID="{0222E9C5-5246-4B75-BC91-0D5C963DD0D9}" presName="spaceRect" presStyleCnt="0"/>
      <dgm:spPr/>
    </dgm:pt>
    <dgm:pt modelId="{BC8876D3-0F7D-40FA-8ED7-CE609F46810D}" type="pres">
      <dgm:prSet presAssocID="{0222E9C5-5246-4B75-BC91-0D5C963DD0D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457AD33-C99A-4B66-B12E-049BD6136D41}" type="presOf" srcId="{005ADF91-9924-4CB9-A983-5D9402E749E7}" destId="{554D9144-1E05-4CEC-8CE0-8D0E5752BBEA}" srcOrd="0" destOrd="0" presId="urn:microsoft.com/office/officeart/2018/5/layout/IconCircleLabelList"/>
    <dgm:cxn modelId="{347A325C-F84D-4249-96C6-CB3B02075D86}" type="presOf" srcId="{B4DBF153-6AF9-4A02-ACD9-BB756B3C96E0}" destId="{90A34432-882E-47D8-991B-074727B59145}" srcOrd="0" destOrd="0" presId="urn:microsoft.com/office/officeart/2018/5/layout/IconCircleLabelList"/>
    <dgm:cxn modelId="{8906646D-588A-4E32-A894-9639BBCFA265}" srcId="{005ADF91-9924-4CB9-A983-5D9402E749E7}" destId="{B4DBF153-6AF9-4A02-ACD9-BB756B3C96E0}" srcOrd="0" destOrd="0" parTransId="{D45EDA1B-3FF0-4BE1-82FB-3FD78C040D91}" sibTransId="{C59B4662-133F-4F06-A87C-DB7C237244AD}"/>
    <dgm:cxn modelId="{76FE15DF-59FA-4DB9-B55A-64E60911F73B}" srcId="{005ADF91-9924-4CB9-A983-5D9402E749E7}" destId="{0222E9C5-5246-4B75-BC91-0D5C963DD0D9}" srcOrd="1" destOrd="0" parTransId="{6C09E67B-7A20-45A9-BC4C-4CF9E69DF2F6}" sibTransId="{6DA6BE7C-8E8B-42B4-84DF-D1F51E7D892B}"/>
    <dgm:cxn modelId="{48478FF2-BFA9-4D7F-A962-4AC9D21D6090}" type="presOf" srcId="{0222E9C5-5246-4B75-BC91-0D5C963DD0D9}" destId="{BC8876D3-0F7D-40FA-8ED7-CE609F46810D}" srcOrd="0" destOrd="0" presId="urn:microsoft.com/office/officeart/2018/5/layout/IconCircleLabelList"/>
    <dgm:cxn modelId="{C4933891-8350-4CEB-A1E1-F6E93C96E387}" type="presParOf" srcId="{554D9144-1E05-4CEC-8CE0-8D0E5752BBEA}" destId="{D856FA1E-DA63-4905-B105-AD7F7672364A}" srcOrd="0" destOrd="0" presId="urn:microsoft.com/office/officeart/2018/5/layout/IconCircleLabelList"/>
    <dgm:cxn modelId="{ACAA1162-F1CA-4E8B-BAFA-A8DA572ECBD7}" type="presParOf" srcId="{D856FA1E-DA63-4905-B105-AD7F7672364A}" destId="{7495CC43-4A69-414C-A285-372113D7B770}" srcOrd="0" destOrd="0" presId="urn:microsoft.com/office/officeart/2018/5/layout/IconCircleLabelList"/>
    <dgm:cxn modelId="{BDC0ACF7-0440-4989-B0E7-A9A01A8C68D3}" type="presParOf" srcId="{D856FA1E-DA63-4905-B105-AD7F7672364A}" destId="{E4A8094B-49C5-4476-9C2A-BF1FEDF1866D}" srcOrd="1" destOrd="0" presId="urn:microsoft.com/office/officeart/2018/5/layout/IconCircleLabelList"/>
    <dgm:cxn modelId="{6FBC00C4-7F63-4123-99FF-59AA661FD8B9}" type="presParOf" srcId="{D856FA1E-DA63-4905-B105-AD7F7672364A}" destId="{ADE9C998-49F1-4E40-9151-A9B65D44FBD1}" srcOrd="2" destOrd="0" presId="urn:microsoft.com/office/officeart/2018/5/layout/IconCircleLabelList"/>
    <dgm:cxn modelId="{AB469685-AED6-4DBE-B8DD-BD2E600FD2A8}" type="presParOf" srcId="{D856FA1E-DA63-4905-B105-AD7F7672364A}" destId="{90A34432-882E-47D8-991B-074727B59145}" srcOrd="3" destOrd="0" presId="urn:microsoft.com/office/officeart/2018/5/layout/IconCircleLabelList"/>
    <dgm:cxn modelId="{728C9436-095C-4657-9988-E8B6EBE73014}" type="presParOf" srcId="{554D9144-1E05-4CEC-8CE0-8D0E5752BBEA}" destId="{4EF1C1A8-9A5D-454E-9C58-45F42D38E5DB}" srcOrd="1" destOrd="0" presId="urn:microsoft.com/office/officeart/2018/5/layout/IconCircleLabelList"/>
    <dgm:cxn modelId="{59B3ED2E-8AAF-469D-B403-F46D12BFEE51}" type="presParOf" srcId="{554D9144-1E05-4CEC-8CE0-8D0E5752BBEA}" destId="{04BEC3CF-2D23-45BF-880A-196D3A56F537}" srcOrd="2" destOrd="0" presId="urn:microsoft.com/office/officeart/2018/5/layout/IconCircleLabelList"/>
    <dgm:cxn modelId="{F151C415-5A7C-46CB-8C5F-43655DC7467A}" type="presParOf" srcId="{04BEC3CF-2D23-45BF-880A-196D3A56F537}" destId="{4355F1DC-1CE2-48B3-99C2-4CA3645BBF4B}" srcOrd="0" destOrd="0" presId="urn:microsoft.com/office/officeart/2018/5/layout/IconCircleLabelList"/>
    <dgm:cxn modelId="{C4CCD847-EFA7-4F20-89CF-47E001D6CA74}" type="presParOf" srcId="{04BEC3CF-2D23-45BF-880A-196D3A56F537}" destId="{6BEA1A96-14EB-4E23-AE32-4541912776F8}" srcOrd="1" destOrd="0" presId="urn:microsoft.com/office/officeart/2018/5/layout/IconCircleLabelList"/>
    <dgm:cxn modelId="{C0E495FC-6580-4F0B-93F7-2110F82ECFAF}" type="presParOf" srcId="{04BEC3CF-2D23-45BF-880A-196D3A56F537}" destId="{332FE1A6-DED2-416F-A13F-609843C554C9}" srcOrd="2" destOrd="0" presId="urn:microsoft.com/office/officeart/2018/5/layout/IconCircleLabelList"/>
    <dgm:cxn modelId="{6F1F17D1-070D-4B45-895D-CA5066AB63F3}" type="presParOf" srcId="{04BEC3CF-2D23-45BF-880A-196D3A56F537}" destId="{BC8876D3-0F7D-40FA-8ED7-CE609F46810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0B3F51-ACBA-483C-9C4B-9ECBBECF99B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914281B-9F42-494C-99E9-D41371B11FC5}">
      <dgm:prSet/>
      <dgm:spPr/>
      <dgm:t>
        <a:bodyPr/>
        <a:lstStyle/>
        <a:p>
          <a:r>
            <a:rPr lang="en-US"/>
            <a:t>All applications and recertifications can now be done in rent café!</a:t>
          </a:r>
        </a:p>
      </dgm:t>
    </dgm:pt>
    <dgm:pt modelId="{C78BBBD8-1EAA-48DC-AF17-2A6CFAC66D7D}" type="parTrans" cxnId="{F36DD60F-5392-4E26-B147-6572F81F7574}">
      <dgm:prSet/>
      <dgm:spPr/>
      <dgm:t>
        <a:bodyPr/>
        <a:lstStyle/>
        <a:p>
          <a:endParaRPr lang="en-US"/>
        </a:p>
      </dgm:t>
    </dgm:pt>
    <dgm:pt modelId="{AB09EE77-4566-4123-9828-9809D12F2E03}" type="sibTrans" cxnId="{F36DD60F-5392-4E26-B147-6572F81F7574}">
      <dgm:prSet/>
      <dgm:spPr/>
      <dgm:t>
        <a:bodyPr/>
        <a:lstStyle/>
        <a:p>
          <a:endParaRPr lang="en-US"/>
        </a:p>
      </dgm:t>
    </dgm:pt>
    <dgm:pt modelId="{0152274F-02FA-4CCA-9DEB-F74B4A42DD3D}">
      <dgm:prSet/>
      <dgm:spPr/>
      <dgm:t>
        <a:bodyPr/>
        <a:lstStyle/>
        <a:p>
          <a:r>
            <a:rPr lang="en-US"/>
            <a:t>To get a log in, you will receive an email with a link to create your password.</a:t>
          </a:r>
        </a:p>
      </dgm:t>
    </dgm:pt>
    <dgm:pt modelId="{C40A856E-B9F8-4B29-B737-9A2C1CF5A624}" type="parTrans" cxnId="{9A8106D2-4CEA-4BF2-A6CD-CF16CBE77B43}">
      <dgm:prSet/>
      <dgm:spPr/>
      <dgm:t>
        <a:bodyPr/>
        <a:lstStyle/>
        <a:p>
          <a:endParaRPr lang="en-US"/>
        </a:p>
      </dgm:t>
    </dgm:pt>
    <dgm:pt modelId="{07459D8E-831E-4B2E-9D95-90DBDC89A4A4}" type="sibTrans" cxnId="{9A8106D2-4CEA-4BF2-A6CD-CF16CBE77B43}">
      <dgm:prSet/>
      <dgm:spPr/>
      <dgm:t>
        <a:bodyPr/>
        <a:lstStyle/>
        <a:p>
          <a:endParaRPr lang="en-US"/>
        </a:p>
      </dgm:t>
    </dgm:pt>
    <dgm:pt modelId="{4B1C73CA-272B-4A74-803E-96CD7E7692F3}">
      <dgm:prSet/>
      <dgm:spPr/>
      <dgm:t>
        <a:bodyPr/>
        <a:lstStyle/>
        <a:p>
          <a:r>
            <a:rPr lang="en-US"/>
            <a:t>If you forget it, you can always reset it!</a:t>
          </a:r>
        </a:p>
      </dgm:t>
    </dgm:pt>
    <dgm:pt modelId="{921A93ED-BFCD-47D2-AECA-F31AE54BC585}" type="parTrans" cxnId="{3534C318-09D2-4AE1-AC29-BB9AA4C095B0}">
      <dgm:prSet/>
      <dgm:spPr/>
      <dgm:t>
        <a:bodyPr/>
        <a:lstStyle/>
        <a:p>
          <a:endParaRPr lang="en-US"/>
        </a:p>
      </dgm:t>
    </dgm:pt>
    <dgm:pt modelId="{0FD1B25B-B432-4FF3-A5F4-875D14D71B61}" type="sibTrans" cxnId="{3534C318-09D2-4AE1-AC29-BB9AA4C095B0}">
      <dgm:prSet/>
      <dgm:spPr/>
      <dgm:t>
        <a:bodyPr/>
        <a:lstStyle/>
        <a:p>
          <a:endParaRPr lang="en-US"/>
        </a:p>
      </dgm:t>
    </dgm:pt>
    <dgm:pt modelId="{25FEACFD-4607-4F15-842E-277243D8A32A}" type="pres">
      <dgm:prSet presAssocID="{680B3F51-ACBA-483C-9C4B-9ECBBECF99B2}" presName="root" presStyleCnt="0">
        <dgm:presLayoutVars>
          <dgm:dir/>
          <dgm:resizeHandles val="exact"/>
        </dgm:presLayoutVars>
      </dgm:prSet>
      <dgm:spPr/>
    </dgm:pt>
    <dgm:pt modelId="{C6B72DAA-B95F-44A4-8F2A-58A5E17E6600}" type="pres">
      <dgm:prSet presAssocID="{1914281B-9F42-494C-99E9-D41371B11FC5}" presName="compNode" presStyleCnt="0"/>
      <dgm:spPr/>
    </dgm:pt>
    <dgm:pt modelId="{EDC157A1-CFCD-4992-85DA-51F44A1503A1}" type="pres">
      <dgm:prSet presAssocID="{1914281B-9F42-494C-99E9-D41371B11FC5}" presName="bgRect" presStyleLbl="bgShp" presStyleIdx="0" presStyleCnt="2"/>
      <dgm:spPr/>
    </dgm:pt>
    <dgm:pt modelId="{045C872B-2A90-4DD3-8599-1A1E6BCC40DC}" type="pres">
      <dgm:prSet presAssocID="{1914281B-9F42-494C-99E9-D41371B11FC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ffee"/>
        </a:ext>
      </dgm:extLst>
    </dgm:pt>
    <dgm:pt modelId="{40A96F02-F63C-4F61-A812-E1F94AE22E84}" type="pres">
      <dgm:prSet presAssocID="{1914281B-9F42-494C-99E9-D41371B11FC5}" presName="spaceRect" presStyleCnt="0"/>
      <dgm:spPr/>
    </dgm:pt>
    <dgm:pt modelId="{7AA0CA07-FCA8-46E8-B7DA-F886D84B8C37}" type="pres">
      <dgm:prSet presAssocID="{1914281B-9F42-494C-99E9-D41371B11FC5}" presName="parTx" presStyleLbl="revTx" presStyleIdx="0" presStyleCnt="3">
        <dgm:presLayoutVars>
          <dgm:chMax val="0"/>
          <dgm:chPref val="0"/>
        </dgm:presLayoutVars>
      </dgm:prSet>
      <dgm:spPr/>
    </dgm:pt>
    <dgm:pt modelId="{49266166-A67A-4796-A196-47E42BF0F186}" type="pres">
      <dgm:prSet presAssocID="{AB09EE77-4566-4123-9828-9809D12F2E03}" presName="sibTrans" presStyleCnt="0"/>
      <dgm:spPr/>
    </dgm:pt>
    <dgm:pt modelId="{D839DAF6-1A12-46A7-B3CE-EDE600410200}" type="pres">
      <dgm:prSet presAssocID="{0152274F-02FA-4CCA-9DEB-F74B4A42DD3D}" presName="compNode" presStyleCnt="0"/>
      <dgm:spPr/>
    </dgm:pt>
    <dgm:pt modelId="{C01CB270-C2B6-4CA6-8073-F6FF9B7FD914}" type="pres">
      <dgm:prSet presAssocID="{0152274F-02FA-4CCA-9DEB-F74B4A42DD3D}" presName="bgRect" presStyleLbl="bgShp" presStyleIdx="1" presStyleCnt="2"/>
      <dgm:spPr/>
    </dgm:pt>
    <dgm:pt modelId="{96484EE6-7CE0-44E1-A87D-2F5BE75D04EA}" type="pres">
      <dgm:prSet presAssocID="{0152274F-02FA-4CCA-9DEB-F74B4A42DD3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4DBA6F0C-FBAE-4F16-B567-AB881D9CCB97}" type="pres">
      <dgm:prSet presAssocID="{0152274F-02FA-4CCA-9DEB-F74B4A42DD3D}" presName="spaceRect" presStyleCnt="0"/>
      <dgm:spPr/>
    </dgm:pt>
    <dgm:pt modelId="{D8825243-27EC-440F-8E8B-E3CF172932F6}" type="pres">
      <dgm:prSet presAssocID="{0152274F-02FA-4CCA-9DEB-F74B4A42DD3D}" presName="parTx" presStyleLbl="revTx" presStyleIdx="1" presStyleCnt="3">
        <dgm:presLayoutVars>
          <dgm:chMax val="0"/>
          <dgm:chPref val="0"/>
        </dgm:presLayoutVars>
      </dgm:prSet>
      <dgm:spPr/>
    </dgm:pt>
    <dgm:pt modelId="{FBA84517-2827-4E9E-B2F2-D7AFC506393B}" type="pres">
      <dgm:prSet presAssocID="{0152274F-02FA-4CCA-9DEB-F74B4A42DD3D}" presName="desTx" presStyleLbl="revTx" presStyleIdx="2" presStyleCnt="3">
        <dgm:presLayoutVars/>
      </dgm:prSet>
      <dgm:spPr/>
    </dgm:pt>
  </dgm:ptLst>
  <dgm:cxnLst>
    <dgm:cxn modelId="{F36DD60F-5392-4E26-B147-6572F81F7574}" srcId="{680B3F51-ACBA-483C-9C4B-9ECBBECF99B2}" destId="{1914281B-9F42-494C-99E9-D41371B11FC5}" srcOrd="0" destOrd="0" parTransId="{C78BBBD8-1EAA-48DC-AF17-2A6CFAC66D7D}" sibTransId="{AB09EE77-4566-4123-9828-9809D12F2E03}"/>
    <dgm:cxn modelId="{3534C318-09D2-4AE1-AC29-BB9AA4C095B0}" srcId="{0152274F-02FA-4CCA-9DEB-F74B4A42DD3D}" destId="{4B1C73CA-272B-4A74-803E-96CD7E7692F3}" srcOrd="0" destOrd="0" parTransId="{921A93ED-BFCD-47D2-AECA-F31AE54BC585}" sibTransId="{0FD1B25B-B432-4FF3-A5F4-875D14D71B61}"/>
    <dgm:cxn modelId="{8B14B75D-DFEA-47EA-B6C3-3AB447069921}" type="presOf" srcId="{680B3F51-ACBA-483C-9C4B-9ECBBECF99B2}" destId="{25FEACFD-4607-4F15-842E-277243D8A32A}" srcOrd="0" destOrd="0" presId="urn:microsoft.com/office/officeart/2018/2/layout/IconVerticalSolidList"/>
    <dgm:cxn modelId="{C805DA41-FD41-4EDE-AC95-F51EAB9A6439}" type="presOf" srcId="{4B1C73CA-272B-4A74-803E-96CD7E7692F3}" destId="{FBA84517-2827-4E9E-B2F2-D7AFC506393B}" srcOrd="0" destOrd="0" presId="urn:microsoft.com/office/officeart/2018/2/layout/IconVerticalSolidList"/>
    <dgm:cxn modelId="{F38EF949-3707-4C67-8D3D-46B1E0BA33E5}" type="presOf" srcId="{1914281B-9F42-494C-99E9-D41371B11FC5}" destId="{7AA0CA07-FCA8-46E8-B7DA-F886D84B8C37}" srcOrd="0" destOrd="0" presId="urn:microsoft.com/office/officeart/2018/2/layout/IconVerticalSolidList"/>
    <dgm:cxn modelId="{A628648E-AEAD-4A54-B24E-BE48B2B76BF8}" type="presOf" srcId="{0152274F-02FA-4CCA-9DEB-F74B4A42DD3D}" destId="{D8825243-27EC-440F-8E8B-E3CF172932F6}" srcOrd="0" destOrd="0" presId="urn:microsoft.com/office/officeart/2018/2/layout/IconVerticalSolidList"/>
    <dgm:cxn modelId="{9A8106D2-4CEA-4BF2-A6CD-CF16CBE77B43}" srcId="{680B3F51-ACBA-483C-9C4B-9ECBBECF99B2}" destId="{0152274F-02FA-4CCA-9DEB-F74B4A42DD3D}" srcOrd="1" destOrd="0" parTransId="{C40A856E-B9F8-4B29-B737-9A2C1CF5A624}" sibTransId="{07459D8E-831E-4B2E-9D95-90DBDC89A4A4}"/>
    <dgm:cxn modelId="{398D2CD1-891D-48EA-8359-89A38F08944B}" type="presParOf" srcId="{25FEACFD-4607-4F15-842E-277243D8A32A}" destId="{C6B72DAA-B95F-44A4-8F2A-58A5E17E6600}" srcOrd="0" destOrd="0" presId="urn:microsoft.com/office/officeart/2018/2/layout/IconVerticalSolidList"/>
    <dgm:cxn modelId="{BD07E628-2C4A-4BFA-956D-670A135C1D2C}" type="presParOf" srcId="{C6B72DAA-B95F-44A4-8F2A-58A5E17E6600}" destId="{EDC157A1-CFCD-4992-85DA-51F44A1503A1}" srcOrd="0" destOrd="0" presId="urn:microsoft.com/office/officeart/2018/2/layout/IconVerticalSolidList"/>
    <dgm:cxn modelId="{79FDDD72-0852-4CEF-B12A-1AB0126F2363}" type="presParOf" srcId="{C6B72DAA-B95F-44A4-8F2A-58A5E17E6600}" destId="{045C872B-2A90-4DD3-8599-1A1E6BCC40DC}" srcOrd="1" destOrd="0" presId="urn:microsoft.com/office/officeart/2018/2/layout/IconVerticalSolidList"/>
    <dgm:cxn modelId="{B47257E5-CEDE-4C99-A185-533ADFB01C3E}" type="presParOf" srcId="{C6B72DAA-B95F-44A4-8F2A-58A5E17E6600}" destId="{40A96F02-F63C-4F61-A812-E1F94AE22E84}" srcOrd="2" destOrd="0" presId="urn:microsoft.com/office/officeart/2018/2/layout/IconVerticalSolidList"/>
    <dgm:cxn modelId="{1BD184B7-8E4C-46FB-9D73-1E34713E95F3}" type="presParOf" srcId="{C6B72DAA-B95F-44A4-8F2A-58A5E17E6600}" destId="{7AA0CA07-FCA8-46E8-B7DA-F886D84B8C37}" srcOrd="3" destOrd="0" presId="urn:microsoft.com/office/officeart/2018/2/layout/IconVerticalSolidList"/>
    <dgm:cxn modelId="{D44ACAB9-3BB6-4C7C-9EB3-81357ED8AE10}" type="presParOf" srcId="{25FEACFD-4607-4F15-842E-277243D8A32A}" destId="{49266166-A67A-4796-A196-47E42BF0F186}" srcOrd="1" destOrd="0" presId="urn:microsoft.com/office/officeart/2018/2/layout/IconVerticalSolidList"/>
    <dgm:cxn modelId="{834A3F5B-67A7-47C6-98AF-46FC5D614E89}" type="presParOf" srcId="{25FEACFD-4607-4F15-842E-277243D8A32A}" destId="{D839DAF6-1A12-46A7-B3CE-EDE600410200}" srcOrd="2" destOrd="0" presId="urn:microsoft.com/office/officeart/2018/2/layout/IconVerticalSolidList"/>
    <dgm:cxn modelId="{4F1B0999-8B22-4D9E-B7E6-346783702450}" type="presParOf" srcId="{D839DAF6-1A12-46A7-B3CE-EDE600410200}" destId="{C01CB270-C2B6-4CA6-8073-F6FF9B7FD914}" srcOrd="0" destOrd="0" presId="urn:microsoft.com/office/officeart/2018/2/layout/IconVerticalSolidList"/>
    <dgm:cxn modelId="{67ED08F7-A812-4585-B011-FD2C5680DC00}" type="presParOf" srcId="{D839DAF6-1A12-46A7-B3CE-EDE600410200}" destId="{96484EE6-7CE0-44E1-A87D-2F5BE75D04EA}" srcOrd="1" destOrd="0" presId="urn:microsoft.com/office/officeart/2018/2/layout/IconVerticalSolidList"/>
    <dgm:cxn modelId="{C9E038CD-FE31-4572-BC76-9179587A3B04}" type="presParOf" srcId="{D839DAF6-1A12-46A7-B3CE-EDE600410200}" destId="{4DBA6F0C-FBAE-4F16-B567-AB881D9CCB97}" srcOrd="2" destOrd="0" presId="urn:microsoft.com/office/officeart/2018/2/layout/IconVerticalSolidList"/>
    <dgm:cxn modelId="{422AE6BD-57AD-4819-9E17-4E3F1D8DC1CB}" type="presParOf" srcId="{D839DAF6-1A12-46A7-B3CE-EDE600410200}" destId="{D8825243-27EC-440F-8E8B-E3CF172932F6}" srcOrd="3" destOrd="0" presId="urn:microsoft.com/office/officeart/2018/2/layout/IconVerticalSolidList"/>
    <dgm:cxn modelId="{75BA6E16-4175-476F-86B5-ADB5B3FAAFF6}" type="presParOf" srcId="{D839DAF6-1A12-46A7-B3CE-EDE600410200}" destId="{FBA84517-2827-4E9E-B2F2-D7AFC506393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D7D597-969E-40E2-8FAC-3FF53656612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C25AADC-0FD5-429E-B2D3-1057D2378AE1}">
      <dgm:prSet/>
      <dgm:spPr/>
      <dgm:t>
        <a:bodyPr/>
        <a:lstStyle/>
        <a:p>
          <a:r>
            <a:rPr lang="en-US"/>
            <a:t>Residents will create their own account to complete their application.</a:t>
          </a:r>
        </a:p>
      </dgm:t>
    </dgm:pt>
    <dgm:pt modelId="{D2D79E3A-A256-4957-B2BE-AA3DF36358F1}" type="parTrans" cxnId="{32391C32-DBA4-4877-83A0-C16EBC5B58C6}">
      <dgm:prSet/>
      <dgm:spPr/>
      <dgm:t>
        <a:bodyPr/>
        <a:lstStyle/>
        <a:p>
          <a:endParaRPr lang="en-US"/>
        </a:p>
      </dgm:t>
    </dgm:pt>
    <dgm:pt modelId="{8760B98C-1249-4F67-A113-D3C1C1B491A8}" type="sibTrans" cxnId="{32391C32-DBA4-4877-83A0-C16EBC5B58C6}">
      <dgm:prSet/>
      <dgm:spPr/>
      <dgm:t>
        <a:bodyPr/>
        <a:lstStyle/>
        <a:p>
          <a:endParaRPr lang="en-US"/>
        </a:p>
      </dgm:t>
    </dgm:pt>
    <dgm:pt modelId="{ECB6BBF5-6AEE-4C7E-B6A7-B84FE60CB82E}">
      <dgm:prSet/>
      <dgm:spPr/>
      <dgm:t>
        <a:bodyPr/>
        <a:lstStyle/>
        <a:p>
          <a:r>
            <a:rPr lang="en-US"/>
            <a:t>This is how we will get maintenance requests, online rent payments, and complete recerts.</a:t>
          </a:r>
        </a:p>
      </dgm:t>
    </dgm:pt>
    <dgm:pt modelId="{D1FDDAD6-9E08-452B-9B5B-93A6EF0B3769}" type="parTrans" cxnId="{C682FDBB-AD2B-491D-B6BB-885A2036F440}">
      <dgm:prSet/>
      <dgm:spPr/>
      <dgm:t>
        <a:bodyPr/>
        <a:lstStyle/>
        <a:p>
          <a:endParaRPr lang="en-US"/>
        </a:p>
      </dgm:t>
    </dgm:pt>
    <dgm:pt modelId="{BC51CED8-A95C-47CA-A247-BFDCF3B9850A}" type="sibTrans" cxnId="{C682FDBB-AD2B-491D-B6BB-885A2036F440}">
      <dgm:prSet/>
      <dgm:spPr/>
      <dgm:t>
        <a:bodyPr/>
        <a:lstStyle/>
        <a:p>
          <a:endParaRPr lang="en-US"/>
        </a:p>
      </dgm:t>
    </dgm:pt>
    <dgm:pt modelId="{E9F31723-3D45-4568-8780-3645FE305AC3}">
      <dgm:prSet/>
      <dgm:spPr/>
      <dgm:t>
        <a:bodyPr/>
        <a:lstStyle/>
        <a:p>
          <a:r>
            <a:rPr lang="en-US"/>
            <a:t>You can also send letters and emails through Rent Café.</a:t>
          </a:r>
        </a:p>
      </dgm:t>
    </dgm:pt>
    <dgm:pt modelId="{DBF3D868-122D-4E87-BE06-EECE90AA9EA3}" type="parTrans" cxnId="{1BD097FD-7813-4C68-8637-A4675BEB346E}">
      <dgm:prSet/>
      <dgm:spPr/>
      <dgm:t>
        <a:bodyPr/>
        <a:lstStyle/>
        <a:p>
          <a:endParaRPr lang="en-US"/>
        </a:p>
      </dgm:t>
    </dgm:pt>
    <dgm:pt modelId="{A6F94C03-D218-492B-A950-35F330BE7886}" type="sibTrans" cxnId="{1BD097FD-7813-4C68-8637-A4675BEB346E}">
      <dgm:prSet/>
      <dgm:spPr/>
      <dgm:t>
        <a:bodyPr/>
        <a:lstStyle/>
        <a:p>
          <a:endParaRPr lang="en-US"/>
        </a:p>
      </dgm:t>
    </dgm:pt>
    <dgm:pt modelId="{EB60F517-C8D6-4BD1-B9A3-0FA1EA5C5095}" type="pres">
      <dgm:prSet presAssocID="{12D7D597-969E-40E2-8FAC-3FF536566124}" presName="root" presStyleCnt="0">
        <dgm:presLayoutVars>
          <dgm:dir/>
          <dgm:resizeHandles val="exact"/>
        </dgm:presLayoutVars>
      </dgm:prSet>
      <dgm:spPr/>
    </dgm:pt>
    <dgm:pt modelId="{6992AD5A-35CB-4543-9105-51E0755D6FD4}" type="pres">
      <dgm:prSet presAssocID="{DC25AADC-0FD5-429E-B2D3-1057D2378AE1}" presName="compNode" presStyleCnt="0"/>
      <dgm:spPr/>
    </dgm:pt>
    <dgm:pt modelId="{DDE182EC-F446-4C16-BF0D-49484DB1AC5E}" type="pres">
      <dgm:prSet presAssocID="{DC25AADC-0FD5-429E-B2D3-1057D2378A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3E43756-70AE-48B9-82A8-E970DCA8706C}" type="pres">
      <dgm:prSet presAssocID="{DC25AADC-0FD5-429E-B2D3-1057D2378AE1}" presName="spaceRect" presStyleCnt="0"/>
      <dgm:spPr/>
    </dgm:pt>
    <dgm:pt modelId="{C9F98974-5AF4-43F5-B8E4-D35DAE91DD1F}" type="pres">
      <dgm:prSet presAssocID="{DC25AADC-0FD5-429E-B2D3-1057D2378AE1}" presName="textRect" presStyleLbl="revTx" presStyleIdx="0" presStyleCnt="3">
        <dgm:presLayoutVars>
          <dgm:chMax val="1"/>
          <dgm:chPref val="1"/>
        </dgm:presLayoutVars>
      </dgm:prSet>
      <dgm:spPr/>
    </dgm:pt>
    <dgm:pt modelId="{3A008171-DA77-4C2E-8EE8-3567736E9F76}" type="pres">
      <dgm:prSet presAssocID="{8760B98C-1249-4F67-A113-D3C1C1B491A8}" presName="sibTrans" presStyleCnt="0"/>
      <dgm:spPr/>
    </dgm:pt>
    <dgm:pt modelId="{EB69242F-D495-43D7-992A-0D25DF52C3CF}" type="pres">
      <dgm:prSet presAssocID="{ECB6BBF5-6AEE-4C7E-B6A7-B84FE60CB82E}" presName="compNode" presStyleCnt="0"/>
      <dgm:spPr/>
    </dgm:pt>
    <dgm:pt modelId="{6C42A87E-2E41-4DE4-AA1A-6196C544CD23}" type="pres">
      <dgm:prSet presAssocID="{ECB6BBF5-6AEE-4C7E-B6A7-B84FE60CB8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E3F41D0A-BAC2-4816-ACEB-A5D74ACA7302}" type="pres">
      <dgm:prSet presAssocID="{ECB6BBF5-6AEE-4C7E-B6A7-B84FE60CB82E}" presName="spaceRect" presStyleCnt="0"/>
      <dgm:spPr/>
    </dgm:pt>
    <dgm:pt modelId="{D54B7F43-D0C6-4D18-8890-3968011B412A}" type="pres">
      <dgm:prSet presAssocID="{ECB6BBF5-6AEE-4C7E-B6A7-B84FE60CB82E}" presName="textRect" presStyleLbl="revTx" presStyleIdx="1" presStyleCnt="3">
        <dgm:presLayoutVars>
          <dgm:chMax val="1"/>
          <dgm:chPref val="1"/>
        </dgm:presLayoutVars>
      </dgm:prSet>
      <dgm:spPr/>
    </dgm:pt>
    <dgm:pt modelId="{FC78F788-C8DE-4E14-A71B-4BB20A9B7B7C}" type="pres">
      <dgm:prSet presAssocID="{BC51CED8-A95C-47CA-A247-BFDCF3B9850A}" presName="sibTrans" presStyleCnt="0"/>
      <dgm:spPr/>
    </dgm:pt>
    <dgm:pt modelId="{365B5F84-3668-4DED-A9C1-F023EC908517}" type="pres">
      <dgm:prSet presAssocID="{E9F31723-3D45-4568-8780-3645FE305AC3}" presName="compNode" presStyleCnt="0"/>
      <dgm:spPr/>
    </dgm:pt>
    <dgm:pt modelId="{9811539D-14DB-42F0-B397-1F58562EB76B}" type="pres">
      <dgm:prSet presAssocID="{E9F31723-3D45-4568-8780-3645FE305A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D1BB3BF8-3AC5-4795-929F-575B6EC6645C}" type="pres">
      <dgm:prSet presAssocID="{E9F31723-3D45-4568-8780-3645FE305AC3}" presName="spaceRect" presStyleCnt="0"/>
      <dgm:spPr/>
    </dgm:pt>
    <dgm:pt modelId="{E8161174-825D-453E-8019-F1FE4935D34D}" type="pres">
      <dgm:prSet presAssocID="{E9F31723-3D45-4568-8780-3645FE305AC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5D4AC0D-09C9-4D2C-A782-5A67AFDB8AA4}" type="presOf" srcId="{E9F31723-3D45-4568-8780-3645FE305AC3}" destId="{E8161174-825D-453E-8019-F1FE4935D34D}" srcOrd="0" destOrd="0" presId="urn:microsoft.com/office/officeart/2018/2/layout/IconLabelList"/>
    <dgm:cxn modelId="{32391C32-DBA4-4877-83A0-C16EBC5B58C6}" srcId="{12D7D597-969E-40E2-8FAC-3FF536566124}" destId="{DC25AADC-0FD5-429E-B2D3-1057D2378AE1}" srcOrd="0" destOrd="0" parTransId="{D2D79E3A-A256-4957-B2BE-AA3DF36358F1}" sibTransId="{8760B98C-1249-4F67-A113-D3C1C1B491A8}"/>
    <dgm:cxn modelId="{24DC2DAA-0407-4B21-836D-E696D5F3638A}" type="presOf" srcId="{DC25AADC-0FD5-429E-B2D3-1057D2378AE1}" destId="{C9F98974-5AF4-43F5-B8E4-D35DAE91DD1F}" srcOrd="0" destOrd="0" presId="urn:microsoft.com/office/officeart/2018/2/layout/IconLabelList"/>
    <dgm:cxn modelId="{C682FDBB-AD2B-491D-B6BB-885A2036F440}" srcId="{12D7D597-969E-40E2-8FAC-3FF536566124}" destId="{ECB6BBF5-6AEE-4C7E-B6A7-B84FE60CB82E}" srcOrd="1" destOrd="0" parTransId="{D1FDDAD6-9E08-452B-9B5B-93A6EF0B3769}" sibTransId="{BC51CED8-A95C-47CA-A247-BFDCF3B9850A}"/>
    <dgm:cxn modelId="{B6BF16D1-DEE3-4BED-B71E-684E7281C102}" type="presOf" srcId="{ECB6BBF5-6AEE-4C7E-B6A7-B84FE60CB82E}" destId="{D54B7F43-D0C6-4D18-8890-3968011B412A}" srcOrd="0" destOrd="0" presId="urn:microsoft.com/office/officeart/2018/2/layout/IconLabelList"/>
    <dgm:cxn modelId="{4C6930D9-117D-4005-A1EC-B93AA5A0A137}" type="presOf" srcId="{12D7D597-969E-40E2-8FAC-3FF536566124}" destId="{EB60F517-C8D6-4BD1-B9A3-0FA1EA5C5095}" srcOrd="0" destOrd="0" presId="urn:microsoft.com/office/officeart/2018/2/layout/IconLabelList"/>
    <dgm:cxn modelId="{1BD097FD-7813-4C68-8637-A4675BEB346E}" srcId="{12D7D597-969E-40E2-8FAC-3FF536566124}" destId="{E9F31723-3D45-4568-8780-3645FE305AC3}" srcOrd="2" destOrd="0" parTransId="{DBF3D868-122D-4E87-BE06-EECE90AA9EA3}" sibTransId="{A6F94C03-D218-492B-A950-35F330BE7886}"/>
    <dgm:cxn modelId="{D9D40FB8-2C97-4EE2-9CB6-0C11495A661A}" type="presParOf" srcId="{EB60F517-C8D6-4BD1-B9A3-0FA1EA5C5095}" destId="{6992AD5A-35CB-4543-9105-51E0755D6FD4}" srcOrd="0" destOrd="0" presId="urn:microsoft.com/office/officeart/2018/2/layout/IconLabelList"/>
    <dgm:cxn modelId="{731200AB-48C2-4BB4-961C-F83833ECF458}" type="presParOf" srcId="{6992AD5A-35CB-4543-9105-51E0755D6FD4}" destId="{DDE182EC-F446-4C16-BF0D-49484DB1AC5E}" srcOrd="0" destOrd="0" presId="urn:microsoft.com/office/officeart/2018/2/layout/IconLabelList"/>
    <dgm:cxn modelId="{8673DE2C-826F-4DD0-B31C-11AF10A33A4A}" type="presParOf" srcId="{6992AD5A-35CB-4543-9105-51E0755D6FD4}" destId="{63E43756-70AE-48B9-82A8-E970DCA8706C}" srcOrd="1" destOrd="0" presId="urn:microsoft.com/office/officeart/2018/2/layout/IconLabelList"/>
    <dgm:cxn modelId="{1A78DE9F-7ACC-4171-A3D2-92E33613F3E7}" type="presParOf" srcId="{6992AD5A-35CB-4543-9105-51E0755D6FD4}" destId="{C9F98974-5AF4-43F5-B8E4-D35DAE91DD1F}" srcOrd="2" destOrd="0" presId="urn:microsoft.com/office/officeart/2018/2/layout/IconLabelList"/>
    <dgm:cxn modelId="{CF337977-163C-4B32-866E-21182823FD5F}" type="presParOf" srcId="{EB60F517-C8D6-4BD1-B9A3-0FA1EA5C5095}" destId="{3A008171-DA77-4C2E-8EE8-3567736E9F76}" srcOrd="1" destOrd="0" presId="urn:microsoft.com/office/officeart/2018/2/layout/IconLabelList"/>
    <dgm:cxn modelId="{25D3948F-FA0A-427B-92C0-F6E49570D073}" type="presParOf" srcId="{EB60F517-C8D6-4BD1-B9A3-0FA1EA5C5095}" destId="{EB69242F-D495-43D7-992A-0D25DF52C3CF}" srcOrd="2" destOrd="0" presId="urn:microsoft.com/office/officeart/2018/2/layout/IconLabelList"/>
    <dgm:cxn modelId="{1DAF3F33-C995-4A39-BDA4-A4123D03087B}" type="presParOf" srcId="{EB69242F-D495-43D7-992A-0D25DF52C3CF}" destId="{6C42A87E-2E41-4DE4-AA1A-6196C544CD23}" srcOrd="0" destOrd="0" presId="urn:microsoft.com/office/officeart/2018/2/layout/IconLabelList"/>
    <dgm:cxn modelId="{53175D0B-6BD8-4D35-9522-F1EDEB822373}" type="presParOf" srcId="{EB69242F-D495-43D7-992A-0D25DF52C3CF}" destId="{E3F41D0A-BAC2-4816-ACEB-A5D74ACA7302}" srcOrd="1" destOrd="0" presId="urn:microsoft.com/office/officeart/2018/2/layout/IconLabelList"/>
    <dgm:cxn modelId="{63738E9E-19AE-420D-ABB1-FE1CF7762960}" type="presParOf" srcId="{EB69242F-D495-43D7-992A-0D25DF52C3CF}" destId="{D54B7F43-D0C6-4D18-8890-3968011B412A}" srcOrd="2" destOrd="0" presId="urn:microsoft.com/office/officeart/2018/2/layout/IconLabelList"/>
    <dgm:cxn modelId="{930C019F-C584-483D-B384-718E7AFE7E55}" type="presParOf" srcId="{EB60F517-C8D6-4BD1-B9A3-0FA1EA5C5095}" destId="{FC78F788-C8DE-4E14-A71B-4BB20A9B7B7C}" srcOrd="3" destOrd="0" presId="urn:microsoft.com/office/officeart/2018/2/layout/IconLabelList"/>
    <dgm:cxn modelId="{0D0C43B8-77EF-4343-9EDF-512B9CD2CEC6}" type="presParOf" srcId="{EB60F517-C8D6-4BD1-B9A3-0FA1EA5C5095}" destId="{365B5F84-3668-4DED-A9C1-F023EC908517}" srcOrd="4" destOrd="0" presId="urn:microsoft.com/office/officeart/2018/2/layout/IconLabelList"/>
    <dgm:cxn modelId="{C7EB4268-607E-47A5-B78C-B6DC544A2756}" type="presParOf" srcId="{365B5F84-3668-4DED-A9C1-F023EC908517}" destId="{9811539D-14DB-42F0-B397-1F58562EB76B}" srcOrd="0" destOrd="0" presId="urn:microsoft.com/office/officeart/2018/2/layout/IconLabelList"/>
    <dgm:cxn modelId="{54339E37-72A5-499B-9644-93805E1EF3DF}" type="presParOf" srcId="{365B5F84-3668-4DED-A9C1-F023EC908517}" destId="{D1BB3BF8-3AC5-4795-929F-575B6EC6645C}" srcOrd="1" destOrd="0" presId="urn:microsoft.com/office/officeart/2018/2/layout/IconLabelList"/>
    <dgm:cxn modelId="{D1295E0E-34A3-4AD2-BC21-1D0C0CC7CC80}" type="presParOf" srcId="{365B5F84-3668-4DED-A9C1-F023EC908517}" destId="{E8161174-825D-453E-8019-F1FE4935D34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4B1E2-9D53-4FF5-9EFB-7155BB937661}">
      <dsp:nvSpPr>
        <dsp:cNvPr id="0" name=""/>
        <dsp:cNvSpPr/>
      </dsp:nvSpPr>
      <dsp:spPr>
        <a:xfrm>
          <a:off x="0" y="1509"/>
          <a:ext cx="10691265" cy="7648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06350-EE19-404F-9E82-85AF19ECD4B8}">
      <dsp:nvSpPr>
        <dsp:cNvPr id="0" name=""/>
        <dsp:cNvSpPr/>
      </dsp:nvSpPr>
      <dsp:spPr>
        <a:xfrm>
          <a:off x="231369" y="173601"/>
          <a:ext cx="420671" cy="420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5FC79-48C8-4278-807E-22694367F6E4}">
      <dsp:nvSpPr>
        <dsp:cNvPr id="0" name=""/>
        <dsp:cNvSpPr/>
      </dsp:nvSpPr>
      <dsp:spPr>
        <a:xfrm>
          <a:off x="883409" y="1509"/>
          <a:ext cx="9807855" cy="764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47" tIns="80947" rIns="80947" bIns="809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TEAM Staff page – a new place to hold everything you need </a:t>
          </a:r>
        </a:p>
      </dsp:txBody>
      <dsp:txXfrm>
        <a:off x="883409" y="1509"/>
        <a:ext cx="9807855" cy="764856"/>
      </dsp:txXfrm>
    </dsp:sp>
    <dsp:sp modelId="{C1276B5F-3216-4256-B47B-FCD2A041F156}">
      <dsp:nvSpPr>
        <dsp:cNvPr id="0" name=""/>
        <dsp:cNvSpPr/>
      </dsp:nvSpPr>
      <dsp:spPr>
        <a:xfrm>
          <a:off x="0" y="957580"/>
          <a:ext cx="10691265" cy="7648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578E7-54BE-4109-B338-1A8E6A9A4F3A}">
      <dsp:nvSpPr>
        <dsp:cNvPr id="0" name=""/>
        <dsp:cNvSpPr/>
      </dsp:nvSpPr>
      <dsp:spPr>
        <a:xfrm>
          <a:off x="231369" y="1129672"/>
          <a:ext cx="420671" cy="420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FDA12-DA6F-4F03-A74B-D1CC7004B99B}">
      <dsp:nvSpPr>
        <dsp:cNvPr id="0" name=""/>
        <dsp:cNvSpPr/>
      </dsp:nvSpPr>
      <dsp:spPr>
        <a:xfrm>
          <a:off x="883409" y="957580"/>
          <a:ext cx="9807855" cy="764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47" tIns="80947" rIns="80947" bIns="809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TEAMS – making its grand opening </a:t>
          </a:r>
        </a:p>
      </dsp:txBody>
      <dsp:txXfrm>
        <a:off x="883409" y="957580"/>
        <a:ext cx="9807855" cy="764856"/>
      </dsp:txXfrm>
    </dsp:sp>
    <dsp:sp modelId="{242295BF-092D-4EE4-BE34-2C1971C42305}">
      <dsp:nvSpPr>
        <dsp:cNvPr id="0" name=""/>
        <dsp:cNvSpPr/>
      </dsp:nvSpPr>
      <dsp:spPr>
        <a:xfrm>
          <a:off x="0" y="1913651"/>
          <a:ext cx="10691265" cy="7648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89FCE-807C-4B23-B570-FC2AB90412AC}">
      <dsp:nvSpPr>
        <dsp:cNvPr id="0" name=""/>
        <dsp:cNvSpPr/>
      </dsp:nvSpPr>
      <dsp:spPr>
        <a:xfrm>
          <a:off x="231369" y="2085743"/>
          <a:ext cx="420671" cy="420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091EC-40DC-47AD-8D6A-E90D8C291A65}">
      <dsp:nvSpPr>
        <dsp:cNvPr id="0" name=""/>
        <dsp:cNvSpPr/>
      </dsp:nvSpPr>
      <dsp:spPr>
        <a:xfrm>
          <a:off x="883409" y="1913651"/>
          <a:ext cx="9807855" cy="764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47" tIns="80947" rIns="80947" bIns="809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Where’s the T drive been lately? </a:t>
          </a:r>
        </a:p>
      </dsp:txBody>
      <dsp:txXfrm>
        <a:off x="883409" y="1913651"/>
        <a:ext cx="9807855" cy="764856"/>
      </dsp:txXfrm>
    </dsp:sp>
    <dsp:sp modelId="{5D9E2B30-DC42-49A9-98B7-BB7A5332B287}">
      <dsp:nvSpPr>
        <dsp:cNvPr id="0" name=""/>
        <dsp:cNvSpPr/>
      </dsp:nvSpPr>
      <dsp:spPr>
        <a:xfrm>
          <a:off x="0" y="2869722"/>
          <a:ext cx="10691265" cy="7648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6ED0B-0B32-4117-9E2F-ED9C9DA355E4}">
      <dsp:nvSpPr>
        <dsp:cNvPr id="0" name=""/>
        <dsp:cNvSpPr/>
      </dsp:nvSpPr>
      <dsp:spPr>
        <a:xfrm>
          <a:off x="231369" y="3041814"/>
          <a:ext cx="420671" cy="420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7AC6E-3CEC-4D8D-A9CC-9B5011BC2E31}">
      <dsp:nvSpPr>
        <dsp:cNvPr id="0" name=""/>
        <dsp:cNvSpPr/>
      </dsp:nvSpPr>
      <dsp:spPr>
        <a:xfrm>
          <a:off x="883409" y="2869722"/>
          <a:ext cx="9807855" cy="764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947" tIns="80947" rIns="80947" bIns="8094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Apps Online – That’s right its happening – now. </a:t>
          </a:r>
        </a:p>
      </dsp:txBody>
      <dsp:txXfrm>
        <a:off x="883409" y="2869722"/>
        <a:ext cx="9807855" cy="764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293B3-809C-422C-A5E7-96FD62E905FE}">
      <dsp:nvSpPr>
        <dsp:cNvPr id="0" name=""/>
        <dsp:cNvSpPr/>
      </dsp:nvSpPr>
      <dsp:spPr>
        <a:xfrm>
          <a:off x="880822" y="550684"/>
          <a:ext cx="1435205" cy="14352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D2E31-1FD8-4175-9410-991642076705}">
      <dsp:nvSpPr>
        <dsp:cNvPr id="0" name=""/>
        <dsp:cNvSpPr/>
      </dsp:nvSpPr>
      <dsp:spPr>
        <a:xfrm>
          <a:off x="3752" y="2366278"/>
          <a:ext cx="31893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will be using this daily for all of TEAM communication.</a:t>
          </a:r>
        </a:p>
      </dsp:txBody>
      <dsp:txXfrm>
        <a:off x="3752" y="2366278"/>
        <a:ext cx="3189345" cy="720000"/>
      </dsp:txXfrm>
    </dsp:sp>
    <dsp:sp modelId="{278E4768-71C3-4675-8D1A-2A360DAFF71F}">
      <dsp:nvSpPr>
        <dsp:cNvPr id="0" name=""/>
        <dsp:cNvSpPr/>
      </dsp:nvSpPr>
      <dsp:spPr>
        <a:xfrm>
          <a:off x="4628303" y="550684"/>
          <a:ext cx="1435205" cy="14352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6B5BD-2261-4DE5-9CCD-90DCD41AD921}">
      <dsp:nvSpPr>
        <dsp:cNvPr id="0" name=""/>
        <dsp:cNvSpPr/>
      </dsp:nvSpPr>
      <dsp:spPr>
        <a:xfrm>
          <a:off x="3751233" y="2366278"/>
          <a:ext cx="31893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It is a part of your Office 365 package.</a:t>
          </a:r>
        </a:p>
      </dsp:txBody>
      <dsp:txXfrm>
        <a:off x="3751233" y="2366278"/>
        <a:ext cx="3189345" cy="720000"/>
      </dsp:txXfrm>
    </dsp:sp>
    <dsp:sp modelId="{9A3E559A-9901-44FA-B66D-270D2A9EB711}">
      <dsp:nvSpPr>
        <dsp:cNvPr id="0" name=""/>
        <dsp:cNvSpPr/>
      </dsp:nvSpPr>
      <dsp:spPr>
        <a:xfrm>
          <a:off x="8375784" y="550684"/>
          <a:ext cx="1435205" cy="14352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23A65-9AFB-403A-865A-4F1290905173}">
      <dsp:nvSpPr>
        <dsp:cNvPr id="0" name=""/>
        <dsp:cNvSpPr/>
      </dsp:nvSpPr>
      <dsp:spPr>
        <a:xfrm>
          <a:off x="7498714" y="2366278"/>
          <a:ext cx="318934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Start using it with your coworkers, supervisors, and for chats!</a:t>
          </a:r>
        </a:p>
      </dsp:txBody>
      <dsp:txXfrm>
        <a:off x="7498714" y="2366278"/>
        <a:ext cx="3189345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5CC43-4A69-414C-A285-372113D7B770}">
      <dsp:nvSpPr>
        <dsp:cNvPr id="0" name=""/>
        <dsp:cNvSpPr/>
      </dsp:nvSpPr>
      <dsp:spPr>
        <a:xfrm>
          <a:off x="2132905" y="18481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8094B-49C5-4476-9C2A-BF1FEDF1866D}">
      <dsp:nvSpPr>
        <dsp:cNvPr id="0" name=""/>
        <dsp:cNvSpPr/>
      </dsp:nvSpPr>
      <dsp:spPr>
        <a:xfrm>
          <a:off x="2600905" y="486481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34432-882E-47D8-991B-074727B59145}">
      <dsp:nvSpPr>
        <dsp:cNvPr id="0" name=""/>
        <dsp:cNvSpPr/>
      </dsp:nvSpPr>
      <dsp:spPr>
        <a:xfrm>
          <a:off x="1430905" y="28984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The T-Drive will be going online too! </a:t>
          </a:r>
        </a:p>
      </dsp:txBody>
      <dsp:txXfrm>
        <a:off x="1430905" y="2898481"/>
        <a:ext cx="3600000" cy="720000"/>
      </dsp:txXfrm>
    </dsp:sp>
    <dsp:sp modelId="{4355F1DC-1CE2-48B3-99C2-4CA3645BBF4B}">
      <dsp:nvSpPr>
        <dsp:cNvPr id="0" name=""/>
        <dsp:cNvSpPr/>
      </dsp:nvSpPr>
      <dsp:spPr>
        <a:xfrm>
          <a:off x="6362905" y="18481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A1A96-14EB-4E23-AE32-4541912776F8}">
      <dsp:nvSpPr>
        <dsp:cNvPr id="0" name=""/>
        <dsp:cNvSpPr/>
      </dsp:nvSpPr>
      <dsp:spPr>
        <a:xfrm>
          <a:off x="6830906" y="486481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876D3-0F7D-40FA-8ED7-CE609F46810D}">
      <dsp:nvSpPr>
        <dsp:cNvPr id="0" name=""/>
        <dsp:cNvSpPr/>
      </dsp:nvSpPr>
      <dsp:spPr>
        <a:xfrm>
          <a:off x="5660905" y="2898481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You can find the link on the website and also in your one drive!</a:t>
          </a:r>
        </a:p>
      </dsp:txBody>
      <dsp:txXfrm>
        <a:off x="5660905" y="2898481"/>
        <a:ext cx="36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157A1-CFCD-4992-85DA-51F44A1503A1}">
      <dsp:nvSpPr>
        <dsp:cNvPr id="0" name=""/>
        <dsp:cNvSpPr/>
      </dsp:nvSpPr>
      <dsp:spPr>
        <a:xfrm>
          <a:off x="0" y="893603"/>
          <a:ext cx="6171948" cy="16497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C872B-2A90-4DD3-8599-1A1E6BCC40DC}">
      <dsp:nvSpPr>
        <dsp:cNvPr id="0" name=""/>
        <dsp:cNvSpPr/>
      </dsp:nvSpPr>
      <dsp:spPr>
        <a:xfrm>
          <a:off x="499043" y="1264792"/>
          <a:ext cx="907351" cy="907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0CA07-FCA8-46E8-B7DA-F886D84B8C37}">
      <dsp:nvSpPr>
        <dsp:cNvPr id="0" name=""/>
        <dsp:cNvSpPr/>
      </dsp:nvSpPr>
      <dsp:spPr>
        <a:xfrm>
          <a:off x="1905438" y="893603"/>
          <a:ext cx="4266509" cy="164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96" tIns="174596" rIns="174596" bIns="17459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All applications and recertifications can now be done in rent café!</a:t>
          </a:r>
        </a:p>
      </dsp:txBody>
      <dsp:txXfrm>
        <a:off x="1905438" y="893603"/>
        <a:ext cx="4266509" cy="1649730"/>
      </dsp:txXfrm>
    </dsp:sp>
    <dsp:sp modelId="{C01CB270-C2B6-4CA6-8073-F6FF9B7FD914}">
      <dsp:nvSpPr>
        <dsp:cNvPr id="0" name=""/>
        <dsp:cNvSpPr/>
      </dsp:nvSpPr>
      <dsp:spPr>
        <a:xfrm>
          <a:off x="0" y="2955766"/>
          <a:ext cx="6171948" cy="16497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84EE6-7CE0-44E1-A87D-2F5BE75D04EA}">
      <dsp:nvSpPr>
        <dsp:cNvPr id="0" name=""/>
        <dsp:cNvSpPr/>
      </dsp:nvSpPr>
      <dsp:spPr>
        <a:xfrm>
          <a:off x="499043" y="3326955"/>
          <a:ext cx="907351" cy="9073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25243-27EC-440F-8E8B-E3CF172932F6}">
      <dsp:nvSpPr>
        <dsp:cNvPr id="0" name=""/>
        <dsp:cNvSpPr/>
      </dsp:nvSpPr>
      <dsp:spPr>
        <a:xfrm>
          <a:off x="1905438" y="2955766"/>
          <a:ext cx="2777376" cy="164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96" tIns="174596" rIns="174596" bIns="17459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 get a log in, you will receive an email with a link to create your password.</a:t>
          </a:r>
        </a:p>
      </dsp:txBody>
      <dsp:txXfrm>
        <a:off x="1905438" y="2955766"/>
        <a:ext cx="2777376" cy="1649730"/>
      </dsp:txXfrm>
    </dsp:sp>
    <dsp:sp modelId="{FBA84517-2827-4E9E-B2F2-D7AFC506393B}">
      <dsp:nvSpPr>
        <dsp:cNvPr id="0" name=""/>
        <dsp:cNvSpPr/>
      </dsp:nvSpPr>
      <dsp:spPr>
        <a:xfrm>
          <a:off x="4682814" y="2955766"/>
          <a:ext cx="1489133" cy="1649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596" tIns="174596" rIns="174596" bIns="174596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If you forget it, you can always reset it!</a:t>
          </a:r>
        </a:p>
      </dsp:txBody>
      <dsp:txXfrm>
        <a:off x="4682814" y="2955766"/>
        <a:ext cx="1489133" cy="1649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182EC-F446-4C16-BF0D-49484DB1AC5E}">
      <dsp:nvSpPr>
        <dsp:cNvPr id="0" name=""/>
        <dsp:cNvSpPr/>
      </dsp:nvSpPr>
      <dsp:spPr>
        <a:xfrm>
          <a:off x="1249717" y="736567"/>
          <a:ext cx="1306681" cy="13066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98974-5AF4-43F5-B8E4-D35DAE91DD1F}">
      <dsp:nvSpPr>
        <dsp:cNvPr id="0" name=""/>
        <dsp:cNvSpPr/>
      </dsp:nvSpPr>
      <dsp:spPr>
        <a:xfrm>
          <a:off x="451189" y="2401058"/>
          <a:ext cx="29037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Residents will create their own account to complete their application.</a:t>
          </a:r>
        </a:p>
      </dsp:txBody>
      <dsp:txXfrm>
        <a:off x="451189" y="2401058"/>
        <a:ext cx="2903737" cy="720000"/>
      </dsp:txXfrm>
    </dsp:sp>
    <dsp:sp modelId="{6C42A87E-2E41-4DE4-AA1A-6196C544CD23}">
      <dsp:nvSpPr>
        <dsp:cNvPr id="0" name=""/>
        <dsp:cNvSpPr/>
      </dsp:nvSpPr>
      <dsp:spPr>
        <a:xfrm>
          <a:off x="4661609" y="736567"/>
          <a:ext cx="1306681" cy="13066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B7F43-D0C6-4D18-8890-3968011B412A}">
      <dsp:nvSpPr>
        <dsp:cNvPr id="0" name=""/>
        <dsp:cNvSpPr/>
      </dsp:nvSpPr>
      <dsp:spPr>
        <a:xfrm>
          <a:off x="3863081" y="2401058"/>
          <a:ext cx="29037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This is how we will get maintenance requests, online rent payments, and complete recerts.</a:t>
          </a:r>
        </a:p>
      </dsp:txBody>
      <dsp:txXfrm>
        <a:off x="3863081" y="2401058"/>
        <a:ext cx="2903737" cy="720000"/>
      </dsp:txXfrm>
    </dsp:sp>
    <dsp:sp modelId="{9811539D-14DB-42F0-B397-1F58562EB76B}">
      <dsp:nvSpPr>
        <dsp:cNvPr id="0" name=""/>
        <dsp:cNvSpPr/>
      </dsp:nvSpPr>
      <dsp:spPr>
        <a:xfrm>
          <a:off x="8073500" y="736567"/>
          <a:ext cx="1306681" cy="13066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61174-825D-453E-8019-F1FE4935D34D}">
      <dsp:nvSpPr>
        <dsp:cNvPr id="0" name=""/>
        <dsp:cNvSpPr/>
      </dsp:nvSpPr>
      <dsp:spPr>
        <a:xfrm>
          <a:off x="7274972" y="2401058"/>
          <a:ext cx="290373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 can also send letters and emails through Rent Café.</a:t>
          </a:r>
        </a:p>
      </dsp:txBody>
      <dsp:txXfrm>
        <a:off x="7274972" y="2401058"/>
        <a:ext cx="2903737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0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4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8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4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2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8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hyperlink" Target="https://sitemanager.rentcafe.com/sitemanager/login.aspx?_yTrackUser=ODM2NDc5Mzc2IzgzNTU3ODk2NQ==-FoLGK3g7j/0=&amp;_yTrackVisit=MTU4MDU4OTUxMiMyMTE5NjgwMTAz-mJudVcqYrZk%3d&amp;_yTrackReqDT=52311320200308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management.net/index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microsoft-teams/log-in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F75AF-940D-4194-960C-A23F1DB70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3" y="2244909"/>
            <a:ext cx="4693473" cy="3954040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TEAM Training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4" y="659052"/>
            <a:ext cx="5819775" cy="6709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  <a:cs typeface="Calibri"/>
              </a:rPr>
              <a:t>Going Online</a:t>
            </a:r>
          </a:p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  <a:cs typeface="Calibri"/>
              </a:rPr>
              <a:t>3/23/21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75CB36-1A99-4DD9-A2FE-8900321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88999"/>
            <a:ext cx="10798176" cy="1051914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Rent Café summary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B96FAB-CCBF-4D1E-9D0D-B038ACC2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11110C-8314-4A0A-9D45-4861BC861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536577"/>
              </p:ext>
            </p:extLst>
          </p:nvPr>
        </p:nvGraphicFramePr>
        <p:xfrm>
          <a:off x="800100" y="2276474"/>
          <a:ext cx="10629900" cy="385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4700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9E852-F702-4233-ACF6-0681CC4A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6F349-E795-4832-87D9-27E9FE140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TEAM website has a new site for staff. There are plenty of resources there. </a:t>
            </a:r>
          </a:p>
          <a:p>
            <a:r>
              <a:rPr lang="en-US" dirty="0"/>
              <a:t>ALL employees must begin to use TEAMS. If there is communication missed, you may be held responsible just as you would an email. </a:t>
            </a:r>
          </a:p>
          <a:p>
            <a:r>
              <a:rPr lang="en-US" dirty="0"/>
              <a:t>The T-Drive is making a switch to one drive. As of April 1st, everything must be stored in the One Drive.</a:t>
            </a:r>
          </a:p>
          <a:p>
            <a:r>
              <a:rPr lang="en-US" dirty="0"/>
              <a:t>Online applications will be ready 3/23/21. Be ready for issues. WE CAN DO THIS!</a:t>
            </a:r>
          </a:p>
        </p:txBody>
      </p:sp>
    </p:spTree>
    <p:extLst>
      <p:ext uri="{BB962C8B-B14F-4D97-AF65-F5344CB8AC3E}">
        <p14:creationId xmlns:p14="http://schemas.microsoft.com/office/powerpoint/2010/main" val="244950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5C9FB-021A-4471-884E-015A6C4B8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8341D-195C-462F-B42B-9CD99E8C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871759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Good Job  TEAM!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40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D1E9-E0F6-4AA8-B342-1E2F94EC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9D5213-531C-4A3E-9BDC-C3B8297585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01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FA72B-D875-40A0-8C32-7A2FDC6FF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en-US" dirty="0"/>
              <a:t>TEAM Staff </a:t>
            </a:r>
            <a:r>
              <a:rPr lang="en-US"/>
              <a:t>PAge</a:t>
            </a:r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A04BFE64-AE2B-4EE3-B3E3-53296239E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6" r="16876" b="11"/>
          <a:stretch/>
        </p:blipFill>
        <p:spPr>
          <a:xfrm>
            <a:off x="20" y="657"/>
            <a:ext cx="4876780" cy="68759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C03E5-BA7A-49E1-A649-F4DD94CD9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On the TEAM Website – last tab to the right.</a:t>
            </a:r>
          </a:p>
          <a:p>
            <a:r>
              <a:rPr lang="en-US" dirty="0"/>
              <a:t>Log in with your account to see the pages. </a:t>
            </a:r>
          </a:p>
          <a:p>
            <a:r>
              <a:rPr lang="en-US" dirty="0"/>
              <a:t>Click any page and read the content.</a:t>
            </a:r>
          </a:p>
          <a:p>
            <a:r>
              <a:rPr lang="en-US" dirty="0"/>
              <a:t>To create an account – you will receive an email and make your own password.</a:t>
            </a:r>
          </a:p>
          <a:p>
            <a:pPr lvl="1"/>
            <a:r>
              <a:rPr lang="en-US" dirty="0"/>
              <a:t>If you forget it, you can reset it right on the site!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A6A12D3-0370-48C6-9039-447F2EC03409}"/>
              </a:ext>
            </a:extLst>
          </p:cNvPr>
          <p:cNvSpPr txBox="1"/>
          <p:nvPr/>
        </p:nvSpPr>
        <p:spPr>
          <a:xfrm>
            <a:off x="1118839" y="3196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Check it out!</a:t>
            </a:r>
            <a:endParaRPr lang="en-US" dirty="0"/>
          </a:p>
        </p:txBody>
      </p:sp>
      <p:pic>
        <p:nvPicPr>
          <p:cNvPr id="6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5A598035-4D7E-4066-A758-65E6B017D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80041"/>
            <a:ext cx="4369419" cy="24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04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EC83-8082-4E20-9E19-7812A246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have?</a:t>
            </a:r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9A43DD-2B07-4EA2-9152-2EA670F25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0850" y="1671637"/>
            <a:ext cx="5476875" cy="3505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B4F17-0C2B-4F74-ABC0-1E22219A1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dirty="0"/>
              <a:t>TEAM One Stop</a:t>
            </a:r>
          </a:p>
          <a:p>
            <a:pPr marL="742950" lvl="1" indent="-285750">
              <a:buChar char="•"/>
            </a:pPr>
            <a:r>
              <a:rPr lang="en-US" dirty="0"/>
              <a:t>All the links you would ever need!</a:t>
            </a:r>
          </a:p>
          <a:p>
            <a:pPr marL="285750" indent="-285750">
              <a:buChar char="•"/>
            </a:pPr>
            <a:r>
              <a:rPr lang="en-US" dirty="0"/>
              <a:t>TEAM One Drive</a:t>
            </a:r>
          </a:p>
          <a:p>
            <a:pPr marL="742950" lvl="1" indent="-285750">
              <a:buChar char="•"/>
            </a:pPr>
            <a:r>
              <a:rPr lang="en-US" dirty="0"/>
              <a:t>Company File Storage</a:t>
            </a:r>
          </a:p>
          <a:p>
            <a:pPr marL="285750" indent="-285750">
              <a:buChar char="•"/>
            </a:pPr>
            <a:r>
              <a:rPr lang="en-US" dirty="0"/>
              <a:t>Online App Links for properties</a:t>
            </a:r>
          </a:p>
          <a:p>
            <a:pPr marL="742950" lvl="1" indent="-285750">
              <a:buChar char="•"/>
            </a:pPr>
            <a:r>
              <a:rPr lang="en-US" dirty="0"/>
              <a:t>Theres one for all of your properties!</a:t>
            </a:r>
          </a:p>
          <a:p>
            <a:pPr marL="742950" lvl="1" indent="-285750">
              <a:buChar char="•"/>
            </a:pPr>
            <a:r>
              <a:rPr lang="en-US" dirty="0"/>
              <a:t>(Starting 3/24/21)</a:t>
            </a:r>
          </a:p>
          <a:p>
            <a:pPr marL="285750" indent="-285750">
              <a:buChar char="•"/>
            </a:pPr>
            <a:r>
              <a:rPr lang="en-US" dirty="0"/>
              <a:t>TEAM Resource center</a:t>
            </a:r>
          </a:p>
          <a:p>
            <a:pPr marL="742950" lvl="1" indent="-285750">
              <a:buChar char="•"/>
            </a:pPr>
            <a:r>
              <a:rPr lang="en-US" dirty="0"/>
              <a:t>HR Resources</a:t>
            </a:r>
          </a:p>
          <a:p>
            <a:pPr marL="285750" indent="-28575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86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0E10E-BA51-4B1E-A596-3F2612D2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n-US" dirty="0"/>
              <a:t>Microsoft  teams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A0736D-563A-43CD-9975-DBE62588F4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153101"/>
              </p:ext>
            </p:extLst>
          </p:nvPr>
        </p:nvGraphicFramePr>
        <p:xfrm>
          <a:off x="700088" y="2292350"/>
          <a:ext cx="1069181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592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mputer script on a screen">
            <a:extLst>
              <a:ext uri="{FF2B5EF4-FFF2-40B4-BE49-F238E27FC236}">
                <a16:creationId xmlns:a16="http://schemas.microsoft.com/office/drawing/2014/main" id="{7412A7E5-02AA-450E-8447-C7A787582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3" r="-2" b="90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25554-1207-4AE5-820E-497A9210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30" y="825296"/>
            <a:ext cx="506730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hlinkClick r:id="rId3"/>
              </a:rPr>
              <a:t>Microsoft  </a:t>
            </a:r>
            <a:br>
              <a:rPr lang="en-US" sz="3600" dirty="0">
                <a:hlinkClick r:id="rId3"/>
              </a:rPr>
            </a:br>
            <a:r>
              <a:rPr lang="en-US" sz="3600" dirty="0">
                <a:solidFill>
                  <a:srgbClr val="FFFFFF"/>
                </a:solidFill>
                <a:hlinkClick r:id="rId3"/>
              </a:rPr>
              <a:t>TEAMs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EA612AED-9AA7-4928-B927-751B0B5BA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425" y="1501697"/>
            <a:ext cx="5419492" cy="36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hicle speeding down a mountain road at dusk">
            <a:extLst>
              <a:ext uri="{FF2B5EF4-FFF2-40B4-BE49-F238E27FC236}">
                <a16:creationId xmlns:a16="http://schemas.microsoft.com/office/drawing/2014/main" id="{32946FC7-8BD2-4579-9292-4D812AED9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28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5F729-9459-431C-BB4B-F1E9DCB7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3" y="2244909"/>
            <a:ext cx="4693473" cy="39540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Where's  the  T-drive?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14478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0E24C1-D780-4446-B3CB-508A859BF71C}"/>
              </a:ext>
            </a:extLst>
          </p:cNvPr>
          <p:cNvSpPr txBox="1"/>
          <p:nvPr/>
        </p:nvSpPr>
        <p:spPr>
          <a:xfrm>
            <a:off x="9017620" y="1988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Its in the cloud!</a:t>
            </a:r>
          </a:p>
        </p:txBody>
      </p:sp>
    </p:spTree>
    <p:extLst>
      <p:ext uri="{BB962C8B-B14F-4D97-AF65-F5344CB8AC3E}">
        <p14:creationId xmlns:p14="http://schemas.microsoft.com/office/powerpoint/2010/main" val="915497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B53243-6D18-4896-9995-76C30D34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7" y="909638"/>
            <a:ext cx="10691813" cy="1155618"/>
          </a:xfrm>
        </p:spPr>
        <p:txBody>
          <a:bodyPr>
            <a:normAutofit/>
          </a:bodyPr>
          <a:lstStyle/>
          <a:p>
            <a:r>
              <a:rPr lang="en-US" dirty="0"/>
              <a:t>The T-Drive is now One Drive!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0195E-7F27-4D06-9427-0C121D721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74C2FC-3228-4FC1-B97B-87AD35508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854009-BA24-46EE-BA38-BA3DB96CB1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7476137"/>
              </p:ext>
            </p:extLst>
          </p:nvPr>
        </p:nvGraphicFramePr>
        <p:xfrm>
          <a:off x="700088" y="2292350"/>
          <a:ext cx="10691812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022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8270A-2F77-406E-9EA2-4E5B0AFE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901701"/>
            <a:ext cx="3914776" cy="3977269"/>
          </a:xfrm>
        </p:spPr>
        <p:txBody>
          <a:bodyPr>
            <a:normAutofit/>
          </a:bodyPr>
          <a:lstStyle/>
          <a:p>
            <a:r>
              <a:rPr lang="en-US" sz="2800"/>
              <a:t>Online applications </a:t>
            </a:r>
            <a:r>
              <a:rPr lang="en-US" sz="2800" u="sng"/>
              <a:t>and</a:t>
            </a:r>
            <a:r>
              <a:rPr lang="en-US" sz="2800"/>
              <a:t> recertifications</a:t>
            </a:r>
            <a:endParaRPr lang="en-US" sz="2800" u="sng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B11FBB-3D95-4247-8758-F88C64995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593328"/>
              </p:ext>
            </p:extLst>
          </p:nvPr>
        </p:nvGraphicFramePr>
        <p:xfrm>
          <a:off x="5219952" y="723900"/>
          <a:ext cx="6171948" cy="549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5">
            <a:extLst>
              <a:ext uri="{FF2B5EF4-FFF2-40B4-BE49-F238E27FC236}">
                <a16:creationId xmlns:a16="http://schemas.microsoft.com/office/drawing/2014/main" id="{739CECC5-0BE4-4E8C-AD18-FB5F9868D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51" y="2537530"/>
            <a:ext cx="4072053" cy="22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552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RightStep">
      <a:dk1>
        <a:srgbClr val="000000"/>
      </a:dk1>
      <a:lt1>
        <a:srgbClr val="FFFFFF"/>
      </a:lt1>
      <a:dk2>
        <a:srgbClr val="243641"/>
      </a:dk2>
      <a:lt2>
        <a:srgbClr val="E2E8E8"/>
      </a:lt2>
      <a:accent1>
        <a:srgbClr val="C69699"/>
      </a:accent1>
      <a:accent2>
        <a:srgbClr val="BA947F"/>
      </a:accent2>
      <a:accent3>
        <a:srgbClr val="ACA382"/>
      </a:accent3>
      <a:accent4>
        <a:srgbClr val="9EA973"/>
      </a:accent4>
      <a:accent5>
        <a:srgbClr val="92AB82"/>
      </a:accent5>
      <a:accent6>
        <a:srgbClr val="78B07A"/>
      </a:accent6>
      <a:hlink>
        <a:srgbClr val="568E8B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ChronicleVTI</vt:lpstr>
      <vt:lpstr>TEAM Training</vt:lpstr>
      <vt:lpstr>Agenda</vt:lpstr>
      <vt:lpstr>TEAM Staff PAge</vt:lpstr>
      <vt:lpstr>What does it have?</vt:lpstr>
      <vt:lpstr>Microsoft  teams</vt:lpstr>
      <vt:lpstr>Microsoft   TEAMs</vt:lpstr>
      <vt:lpstr>Where's  the  T-drive? </vt:lpstr>
      <vt:lpstr>The T-Drive is now One Drive!</vt:lpstr>
      <vt:lpstr>Online applications and recertifications</vt:lpstr>
      <vt:lpstr>Rent Café summary</vt:lpstr>
      <vt:lpstr>ReCap</vt:lpstr>
      <vt:lpstr>Good Job  TEAM!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109</cp:revision>
  <dcterms:created xsi:type="dcterms:W3CDTF">2021-03-23T15:27:19Z</dcterms:created>
  <dcterms:modified xsi:type="dcterms:W3CDTF">2021-03-23T15:47:12Z</dcterms:modified>
</cp:coreProperties>
</file>